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27169-452C-4AC3-97F8-3D2810022470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364AA-32DF-4D97-9320-BA04165537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3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64AA-32DF-4D97-9320-BA04165537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6C6AA-8FD9-0B18-69CC-3911458E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B645E3-1C6D-C5DA-041F-4A1887655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60787-24FD-06FD-AA0D-2EFD9F6D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6A01-C88A-82DE-830E-78DD6FB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46D8B-19BF-DB6E-DD6B-28BF84D8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12510-CC75-92A3-DDBD-627B7F28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1AF4B-A2FC-E7E5-9F14-325A01C6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6F767-098C-368A-CB82-60DD8CF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3EAF-E46B-EDF2-57CC-55B3D88D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0F7B2-85E2-8029-7247-6E8913AF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7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D234E-D740-3D46-4E57-92772A956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C0DC58-0598-B6EA-412A-8D2F50AB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86777-ED16-EFF3-2C24-67A982E3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A7890-3031-0695-BD8A-73FB8FA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63C8A-2452-3DDA-95E6-EC09E1B6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68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A9701-6449-8E08-16BE-DAADC6A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70049-6067-7DA3-6C09-27710E8C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0D2AC-6F5E-D6EC-DE12-39F93EB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86F0C-A550-8CD8-F274-C72301B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34F7E-02DB-21F5-532D-0589480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4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6FEE1-F414-A171-4C74-A3D601BB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66A35-6042-156E-6374-1D201A5B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90A35-E8E1-592F-CB47-12A7214F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B5D45-0936-7265-17AB-A26A96A5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31F20-B523-B10A-1EA2-D38AD093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64B9-47AB-D264-4D8E-71B43D85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A9F4F-C5D7-49ED-8CFE-69732ACF6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B89EB-F3EC-B13C-8A5E-8070E0B0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608DA-A425-B2A4-6BDF-565F0F1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5B9C8-73CB-BFBB-885A-A6B31EC2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0A8B8-ED81-E6FB-27A2-B9FAE14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2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657D8-C979-5D1C-9AF2-C2611753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ED333-4F15-E4B4-C5AC-50615ED7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EB779-BFA6-EF53-7999-ECD72D71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31D8EF-30A4-4C9B-A1CE-BDBFCB23B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59695-C38C-B880-6494-F46EE3555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9CB15C-5127-D461-8EFA-153DE5D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B4BF40-6ADD-206D-0140-765462AE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DBDA39-178D-8719-A56B-33C53A66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3F1B4-65CF-1E23-C7AE-35C9851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5BDE21-10E5-35F0-EDA4-54A6C2F3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DF624C-D288-7119-8F9E-B97BDF7D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F01ADC-422E-1E7B-7E7E-B1121178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5B5E96-212C-C719-ADB2-89E084B1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4E814-82A9-49DA-22B8-4305B505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DA1E7-545E-259E-227B-3C5C6585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D1A21-A35C-DA93-F6AF-B8A785A8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C766B-2777-4F7E-2D95-A6C98734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B0FB95-EABA-2AB7-EDC6-185DDBCC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7ACA2-1D23-1CC9-2B5E-57E9E208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C8415D-B4D1-05D0-1BF6-25B3B4B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A5698-552E-31F2-813B-54F3D5E1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236AF-8849-D3EE-523C-FCEDBF08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544DA2-5E82-2900-D7C7-4AC6C613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A0F76C-73FF-400D-9E10-C31C81ED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F05E4B-DD10-B9A8-3729-B2F30E77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79CCC6-6D84-1E3A-FF7D-17DC532A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FA021-0487-D633-5DEE-1BC513C1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65ED1-5246-19CC-7BE8-0B8553AE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108EA-1158-D7C0-3B05-263D0082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1B47E-2E5C-7EC7-55CB-CEF7C7BA2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0DCE-FE4C-421F-A16B-43B70464F7FD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A9F50-9EE8-16DE-D85F-0E4E49A2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E6A14-2E86-B75C-3364-56B70C85C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6B6D-9501-4CE2-8D10-A9F61A5DBA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7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2F8A-7F32-29AD-1B0F-ADB179903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DA09C-2C55-C3BD-E8ED-2B0231A09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54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1062E-8416-0C1B-F20C-8CEAF04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fr-FR" dirty="0"/>
              <a:t>DIAGRAMME DE CONTEXTE DU PROCESSUS DE PAIEMENT AU MAGASIN ABC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EBE08-F5F2-2F84-185D-7CBD6B49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E000BA2-F02B-4E48-C39A-CD43B83D38D8}"/>
              </a:ext>
            </a:extLst>
          </p:cNvPr>
          <p:cNvSpPr/>
          <p:nvPr/>
        </p:nvSpPr>
        <p:spPr>
          <a:xfrm>
            <a:off x="3205316" y="3588774"/>
            <a:ext cx="2694039" cy="8455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Processus de paiement au magasin ABC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7005E-6883-F0F0-38ED-07FD3C88C431}"/>
              </a:ext>
            </a:extLst>
          </p:cNvPr>
          <p:cNvSpPr/>
          <p:nvPr/>
        </p:nvSpPr>
        <p:spPr>
          <a:xfrm>
            <a:off x="629264" y="1897626"/>
            <a:ext cx="1592826" cy="1531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Processus d’Abonnement à la Carte Rabais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11E64-F582-6FEB-B0DB-885E23832D8F}"/>
              </a:ext>
            </a:extLst>
          </p:cNvPr>
          <p:cNvSpPr/>
          <p:nvPr/>
        </p:nvSpPr>
        <p:spPr>
          <a:xfrm>
            <a:off x="727586" y="4768645"/>
            <a:ext cx="1494504" cy="1531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Processus d’application du Rabais du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6B163-056B-7B16-7F9C-E386B3037BA6}"/>
              </a:ext>
            </a:extLst>
          </p:cNvPr>
          <p:cNvSpPr/>
          <p:nvPr/>
        </p:nvSpPr>
        <p:spPr>
          <a:xfrm>
            <a:off x="7944463" y="3429000"/>
            <a:ext cx="1396181" cy="1128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CBCC5-B6AF-0808-1F7D-CCF7ED7E7E5E}"/>
              </a:ext>
            </a:extLst>
          </p:cNvPr>
          <p:cNvSpPr/>
          <p:nvPr/>
        </p:nvSpPr>
        <p:spPr>
          <a:xfrm>
            <a:off x="10481187" y="5364394"/>
            <a:ext cx="1582994" cy="1325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Légende</a:t>
            </a:r>
          </a:p>
          <a:p>
            <a:r>
              <a:rPr lang="fr-FR" sz="1200" dirty="0"/>
              <a:t>         : Entité externe</a:t>
            </a:r>
          </a:p>
          <a:p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24E64-059A-7D03-4ED1-4C478C153193}"/>
              </a:ext>
            </a:extLst>
          </p:cNvPr>
          <p:cNvSpPr/>
          <p:nvPr/>
        </p:nvSpPr>
        <p:spPr>
          <a:xfrm>
            <a:off x="10481187" y="6027175"/>
            <a:ext cx="314631" cy="253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F34BA894-270D-13B1-949E-BE64BAF99AC9}"/>
              </a:ext>
            </a:extLst>
          </p:cNvPr>
          <p:cNvCxnSpPr>
            <a:cxnSpLocks/>
            <a:endCxn id="4" idx="7"/>
          </p:cNvCxnSpPr>
          <p:nvPr/>
        </p:nvCxnSpPr>
        <p:spPr>
          <a:xfrm rot="10800000" flipV="1">
            <a:off x="5504823" y="3588771"/>
            <a:ext cx="2439645" cy="1238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4F4804-288E-35D0-4B48-486CC27DAABE}"/>
              </a:ext>
            </a:extLst>
          </p:cNvPr>
          <p:cNvSpPr/>
          <p:nvPr/>
        </p:nvSpPr>
        <p:spPr>
          <a:xfrm rot="21368547">
            <a:off x="6337514" y="3407424"/>
            <a:ext cx="911733" cy="362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Produit(s)</a:t>
            </a:r>
          </a:p>
        </p:txBody>
      </p:sp>
    </p:spTree>
    <p:extLst>
      <p:ext uri="{BB962C8B-B14F-4D97-AF65-F5344CB8AC3E}">
        <p14:creationId xmlns:p14="http://schemas.microsoft.com/office/powerpoint/2010/main" val="31659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970AB-4E04-20DD-BA3D-C31A3B1D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Ressources du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499C6-BC87-083C-A424-E3FFBD7C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362"/>
            <a:ext cx="10515600" cy="5989638"/>
          </a:xfrm>
        </p:spPr>
        <p:txBody>
          <a:bodyPr/>
          <a:lstStyle/>
          <a:p>
            <a:r>
              <a:rPr lang="fr-FR" dirty="0"/>
              <a:t>Ressources matérielles : tiroir-caisse, écran tactile de 15 pouces, lecteur optique, processeur Intel Core i9-10900KF, RAM de 16 Go, disque dur de 300 Go, imprimante thermique, terminal de paiement électronique, connexion filaire, signal sonore, </a:t>
            </a:r>
          </a:p>
          <a:p>
            <a:r>
              <a:rPr lang="fr-FR" dirty="0"/>
              <a:t>Ressources logicielles : logiciel d’exploitation Windows 10 Pro, logiciel d’application POSline©, réseaux bancaires, serveur central du magasin, système de gestion de base de données,</a:t>
            </a:r>
          </a:p>
          <a:p>
            <a:r>
              <a:rPr lang="fr-FR" dirty="0"/>
              <a:t>Ressources en données : taxes en vigueur, prix du produit, transactions, montant total, quantité, dates</a:t>
            </a:r>
          </a:p>
        </p:txBody>
      </p:sp>
    </p:spTree>
    <p:extLst>
      <p:ext uri="{BB962C8B-B14F-4D97-AF65-F5344CB8AC3E}">
        <p14:creationId xmlns:p14="http://schemas.microsoft.com/office/powerpoint/2010/main" val="14276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7775-1F7E-06AE-F3D0-03DC9EB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Matrice des ressources et fonctionnalités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A965A80-7ADC-D31D-3B43-E13BAAC8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43770"/>
              </p:ext>
            </p:extLst>
          </p:nvPr>
        </p:nvGraphicFramePr>
        <p:xfrm>
          <a:off x="0" y="1690688"/>
          <a:ext cx="12192000" cy="88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474">
                  <a:extLst>
                    <a:ext uri="{9D8B030D-6E8A-4147-A177-3AD203B41FA5}">
                      <a16:colId xmlns:a16="http://schemas.microsoft.com/office/drawing/2014/main" val="2092063637"/>
                    </a:ext>
                  </a:extLst>
                </a:gridCol>
                <a:gridCol w="2470484">
                  <a:extLst>
                    <a:ext uri="{9D8B030D-6E8A-4147-A177-3AD203B41FA5}">
                      <a16:colId xmlns:a16="http://schemas.microsoft.com/office/drawing/2014/main" val="10348794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47565423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120909511"/>
                    </a:ext>
                  </a:extLst>
                </a:gridCol>
                <a:gridCol w="2935705">
                  <a:extLst>
                    <a:ext uri="{9D8B030D-6E8A-4147-A177-3AD203B41FA5}">
                      <a16:colId xmlns:a16="http://schemas.microsoft.com/office/drawing/2014/main" val="3627669115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Ressources/</a:t>
                      </a:r>
                    </a:p>
                    <a:p>
                      <a:pPr algn="ctr"/>
                      <a:r>
                        <a:rPr lang="fr-FR" sz="2400" dirty="0"/>
                        <a:t>fonctionnalités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 </a:t>
                      </a:r>
                    </a:p>
                    <a:p>
                      <a:pPr algn="ctr"/>
                      <a:r>
                        <a:rPr lang="fr-FR" sz="2400" dirty="0"/>
                        <a:t>matérielles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</a:t>
                      </a:r>
                    </a:p>
                    <a:p>
                      <a:pPr algn="ctr"/>
                      <a:r>
                        <a:rPr lang="fr-FR" sz="2400" dirty="0"/>
                        <a:t> logicielles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Ressources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 err="1"/>
                        <a:t>donées</a:t>
                      </a:r>
                      <a:r>
                        <a:rPr lang="en-US" sz="2000" dirty="0"/>
                        <a:t> (entrants)</a:t>
                      </a:r>
                    </a:p>
                    <a:p>
                      <a:endParaRPr lang="en-US" dirty="0"/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Données </a:t>
                      </a:r>
                    </a:p>
                    <a:p>
                      <a:pPr algn="ctr"/>
                      <a:r>
                        <a:rPr lang="fr-FR" sz="2400" dirty="0"/>
                        <a:t>(Sortantes)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444061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Acquérir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Lecteur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optique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écran</a:t>
                      </a:r>
                      <a:r>
                        <a:rPr lang="en-US" sz="1800" dirty="0"/>
                        <a:t> tactile, Intel Core i9, </a:t>
                      </a:r>
                      <a:r>
                        <a:rPr lang="en-US" sz="1800" dirty="0" err="1"/>
                        <a:t>disque</a:t>
                      </a:r>
                      <a:r>
                        <a:rPr lang="en-US" sz="1800" dirty="0"/>
                        <a:t> dur et TPE</a:t>
                      </a:r>
                      <a:endParaRPr lang="fr-FR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POSline©, réseaux bancaires, serveur central, système de gestion de base de données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Produit, prix, quantité, </a:t>
                      </a:r>
                    </a:p>
                    <a:p>
                      <a:r>
                        <a:rPr lang="fr-FR" dirty="0"/>
                        <a:t>taxes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Affichage des données saisies à l’écran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51343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Traiter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Ecran tactile, Intel Core,</a:t>
                      </a:r>
                    </a:p>
                    <a:p>
                      <a:r>
                        <a:rPr lang="fr-FR" dirty="0"/>
                        <a:t>RAM,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POSline©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quantité, produit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dates, montant total, taxes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933496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Stocker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Intel Core i9, disque dur, serveur central, tiroir-caisse et TPE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serveur central du magasin, système de gestion de base de données,</a:t>
                      </a:r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Produit, quantité, prix, montant total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29258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Contrôler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écran</a:t>
                      </a:r>
                      <a:r>
                        <a:rPr lang="en-US" sz="1800" dirty="0"/>
                        <a:t> tactile, Intel Core i9 et TPE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Windows 10 Pro, POSline©, réseaux bancaires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Produit, taxes, quantité, montant total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dates, montant total, taxes</a:t>
                      </a:r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38684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Communiquer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écran tactile , Intel Core i9,, imprimante thermique, TPE, connexion filaire, signal sonore, </a:t>
                      </a:r>
                    </a:p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logiciel d’application POSline©, réseaux bancaires, serveur central du magasin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quantité, montant total, taxes, dates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dates, montant total, taxes</a:t>
                      </a:r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884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385</Words>
  <Application>Microsoft Office PowerPoint</Application>
  <PresentationFormat>Grand écran</PresentationFormat>
  <Paragraphs>50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DIAGRAMME DE CONTEXTE DU PROCESSUS DE PAIEMENT AU MAGASIN ABC</vt:lpstr>
      <vt:lpstr>Ressources du SI</vt:lpstr>
      <vt:lpstr>Matrice des ressources et fonctionnalités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YAYA NIARE</dc:creator>
  <cp:lastModifiedBy>YAYA NIARE</cp:lastModifiedBy>
  <cp:revision>2</cp:revision>
  <dcterms:created xsi:type="dcterms:W3CDTF">2023-02-02T20:02:42Z</dcterms:created>
  <dcterms:modified xsi:type="dcterms:W3CDTF">2023-02-03T17:58:10Z</dcterms:modified>
</cp:coreProperties>
</file>