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4" r:id="rId5"/>
    <p:sldId id="261" r:id="rId6"/>
    <p:sldId id="260" r:id="rId7"/>
    <p:sldId id="265" r:id="rId8"/>
    <p:sldId id="266" r:id="rId9"/>
    <p:sldId id="263" r:id="rId10"/>
    <p:sldId id="262" r:id="rId11"/>
    <p:sldId id="25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71C-D3CB-4A24-8371-E2332706DDB4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DC73-D77E-4453-A62C-F43C72032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01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71C-D3CB-4A24-8371-E2332706DDB4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DC73-D77E-4453-A62C-F43C72032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69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71C-D3CB-4A24-8371-E2332706DDB4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DC73-D77E-4453-A62C-F43C72032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84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71C-D3CB-4A24-8371-E2332706DDB4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DC73-D77E-4453-A62C-F43C72032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2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71C-D3CB-4A24-8371-E2332706DDB4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DC73-D77E-4453-A62C-F43C72032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61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71C-D3CB-4A24-8371-E2332706DDB4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DC73-D77E-4453-A62C-F43C72032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52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71C-D3CB-4A24-8371-E2332706DDB4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DC73-D77E-4453-A62C-F43C72032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4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71C-D3CB-4A24-8371-E2332706DDB4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DC73-D77E-4453-A62C-F43C72032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93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71C-D3CB-4A24-8371-E2332706DDB4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DC73-D77E-4453-A62C-F43C72032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55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71C-D3CB-4A24-8371-E2332706DDB4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DC73-D77E-4453-A62C-F43C72032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93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71C-D3CB-4A24-8371-E2332706DDB4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DC73-D77E-4453-A62C-F43C72032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8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771C-D3CB-4A24-8371-E2332706DDB4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DC73-D77E-4453-A62C-F43C72032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3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com242242.net/entry/fx-begin/random-auto-trad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extester.jp/data/datasour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nkmk.me/python-pandas-drop/" TargetMode="External"/><Relationship Id="rId2" Type="http://schemas.openxmlformats.org/officeDocument/2006/relationships/hyperlink" Target="https://note.nkmk.me/python-pandas-nan-dropna-filln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ntzen.hatenablog.com/entry/oandaapi-05" TargetMode="External"/><Relationship Id="rId2" Type="http://schemas.openxmlformats.org/officeDocument/2006/relationships/hyperlink" Target="https://jantzen.hatenablog.com/archive/category/OANDA%20AP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buku.co.jp/developers/developers-multiple_time_series" TargetMode="External"/><Relationship Id="rId2" Type="http://schemas.openxmlformats.org/officeDocument/2006/relationships/hyperlink" Target="https://qiita.com/tizuo/items/b9af70e8cdc7fb69397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lgo-fx-blog.com/lstm-fx-predict/" TargetMode="External"/><Relationship Id="rId4" Type="http://schemas.openxmlformats.org/officeDocument/2006/relationships/hyperlink" Target="https://machinelearningmastery.com/time-series-prediction-lstm-recurrent-neural-networks-python-kera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install/pip?hl=ja#windows_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kaneko.jp/cc/tools/tfstack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</a:t>
            </a:r>
            <a:r>
              <a:rPr kumimoji="1" lang="en-US" altLang="ja-JP" dirty="0" err="1" smtClean="0"/>
              <a:t>anda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FX</a:t>
            </a:r>
            <a:r>
              <a:rPr kumimoji="1" lang="ja-JP" altLang="en-US" dirty="0" smtClean="0"/>
              <a:t>のタスク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１、口座を開設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２、</a:t>
            </a:r>
            <a:r>
              <a:rPr lang="en-US" altLang="ja-JP" dirty="0" smtClean="0"/>
              <a:t>p</a:t>
            </a:r>
            <a:r>
              <a:rPr kumimoji="1" lang="en-US" altLang="ja-JP" dirty="0" smtClean="0"/>
              <a:t>ython</a:t>
            </a:r>
            <a:r>
              <a:rPr kumimoji="1" lang="ja-JP" altLang="en-US" dirty="0" smtClean="0"/>
              <a:t>で操作できるようにする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３、過去データを取得する</a:t>
            </a:r>
            <a:r>
              <a:rPr lang="en-US" altLang="ja-JP" dirty="0" smtClean="0"/>
              <a:t>USD/JPY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EUR/USD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EUR/JPY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GBP/USD</a:t>
            </a:r>
          </a:p>
          <a:p>
            <a:pPr marL="0" indent="0">
              <a:buNone/>
            </a:pPr>
            <a:r>
              <a:rPr kumimoji="1" lang="ja-JP" altLang="en-US" dirty="0" smtClean="0"/>
              <a:t>４、ローソク足を書いてみる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５、</a:t>
            </a:r>
            <a:r>
              <a:rPr lang="en-US" altLang="ja-JP" dirty="0" smtClean="0"/>
              <a:t>RNN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LSTM</a:t>
            </a:r>
            <a:r>
              <a:rPr lang="ja-JP" altLang="en-US" dirty="0" smtClean="0"/>
              <a:t>などでモデルを作って精度向上を繰り替え</a:t>
            </a:r>
            <a:r>
              <a:rPr lang="ja-JP" altLang="en-US" dirty="0" err="1" smtClean="0"/>
              <a:t>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６、現在のデータを取得しリアルタイムに予測し売買する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７、ニュースデータを特徴量に追加してみる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534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自動売買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hlinkClick r:id="rId2"/>
              </a:rPr>
              <a:t>たぬきねこ</a:t>
            </a:r>
            <a:endParaRPr lang="en-US" altLang="ja-JP" dirty="0" smtClean="0">
              <a:hlinkClick r:id="rId2"/>
            </a:endParaRPr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://www.tcom242242.net/entry/fx-begin/random-auto-trade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76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3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ja-JP" altLang="en-US" dirty="0" smtClean="0"/>
              <a:t>１、口座を開設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２、</a:t>
            </a:r>
            <a:r>
              <a:rPr lang="en-US" altLang="ja-JP" dirty="0" smtClean="0"/>
              <a:t>p</a:t>
            </a:r>
            <a:r>
              <a:rPr lang="en-US" altLang="ja-JP" dirty="0"/>
              <a:t>ython</a:t>
            </a:r>
            <a:r>
              <a:rPr lang="ja-JP" altLang="en-US" dirty="0"/>
              <a:t>で操作できるように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oanda_v20kihon.ipynb</a:t>
            </a:r>
          </a:p>
          <a:p>
            <a:pPr lvl="1"/>
            <a:r>
              <a:rPr lang="en-US" altLang="ja-JP" dirty="0" err="1"/>
              <a:t>oandapy</a:t>
            </a:r>
            <a:r>
              <a:rPr lang="ja-JP" altLang="en-US" dirty="0"/>
              <a:t>をインポートし、</a:t>
            </a:r>
            <a:r>
              <a:rPr lang="en-US" altLang="ja-JP" dirty="0"/>
              <a:t>ID</a:t>
            </a:r>
            <a:r>
              <a:rPr lang="ja-JP" altLang="en-US" dirty="0"/>
              <a:t>とトークンを設定</a:t>
            </a:r>
          </a:p>
          <a:p>
            <a:pPr lvl="1"/>
            <a:r>
              <a:rPr lang="ja-JP" altLang="en-US" dirty="0"/>
              <a:t>口座情報などを確認する</a:t>
            </a:r>
          </a:p>
          <a:p>
            <a:pPr lvl="1"/>
            <a:r>
              <a:rPr lang="ja-JP" altLang="en-US" dirty="0"/>
              <a:t>直近</a:t>
            </a:r>
            <a:r>
              <a:rPr lang="en-US" altLang="ja-JP" dirty="0"/>
              <a:t>5</a:t>
            </a:r>
            <a:r>
              <a:rPr lang="ja-JP" altLang="en-US" dirty="0"/>
              <a:t>分足を取得してみる</a:t>
            </a:r>
          </a:p>
          <a:p>
            <a:pPr lvl="1"/>
            <a:r>
              <a:rPr lang="ja-JP" altLang="en-US" dirty="0"/>
              <a:t>取引コードを試して</a:t>
            </a:r>
            <a:r>
              <a:rPr lang="ja-JP" altLang="en-US" dirty="0" smtClean="0"/>
              <a:t>みる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oandaAPI</a:t>
            </a:r>
            <a:r>
              <a:rPr lang="ja-JP" altLang="en-US" dirty="0" smtClean="0"/>
              <a:t>の使用制限により</a:t>
            </a:r>
            <a:r>
              <a:rPr lang="en-US" altLang="ja-JP" dirty="0" err="1" smtClean="0"/>
              <a:t>accountID</a:t>
            </a:r>
            <a:r>
              <a:rPr lang="ja-JP" altLang="en-US" smtClean="0"/>
              <a:t>が無効になった模様</a:t>
            </a:r>
            <a:endParaRPr lang="en-US" altLang="ja-JP" dirty="0" smtClean="0"/>
          </a:p>
          <a:p>
            <a:r>
              <a:rPr lang="en-US" altLang="ja-JP" dirty="0" smtClean="0"/>
              <a:t>oandav20kihon_2.ipynb</a:t>
            </a:r>
          </a:p>
          <a:p>
            <a:pPr lvl="1"/>
            <a:r>
              <a:rPr kumimoji="1" lang="ja-JP" altLang="en-US" dirty="0"/>
              <a:t>別</a:t>
            </a:r>
            <a:r>
              <a:rPr kumimoji="1" lang="ja-JP" altLang="en-US" dirty="0" smtClean="0"/>
              <a:t>のやり方で現在のレートを取得する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570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３、過去データを取得する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jptime_1mimdatemake.ipynb</a:t>
            </a:r>
          </a:p>
          <a:p>
            <a:pPr lvl="1"/>
            <a:r>
              <a:rPr lang="ja-JP" altLang="en-US" dirty="0"/>
              <a:t>取得したデータの時刻を日本時間に変換するコード</a:t>
            </a:r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分足データ取得のため稼働日日付データを作る</a:t>
            </a:r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分足データ取得は</a:t>
            </a:r>
            <a:r>
              <a:rPr lang="en-US" altLang="ja-JP" dirty="0"/>
              <a:t>V1</a:t>
            </a:r>
            <a:r>
              <a:rPr lang="ja-JP" altLang="en-US" dirty="0"/>
              <a:t>のコードのため</a:t>
            </a:r>
            <a:r>
              <a:rPr lang="ja-JP" altLang="en-US" dirty="0" smtClean="0"/>
              <a:t>エラー</a:t>
            </a:r>
            <a:endParaRPr lang="en-US" altLang="ja-JP" dirty="0" smtClean="0"/>
          </a:p>
          <a:p>
            <a:r>
              <a:rPr lang="en-US" altLang="ja-JP" dirty="0" smtClean="0"/>
              <a:t>oanda_v20_10mimdata.ipynb</a:t>
            </a:r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分足を</a:t>
            </a:r>
            <a:r>
              <a:rPr lang="en-US" altLang="ja-JP" dirty="0"/>
              <a:t>1</a:t>
            </a:r>
            <a:r>
              <a:rPr lang="ja-JP" altLang="en-US" dirty="0"/>
              <a:t>か月ごとに取得するコード</a:t>
            </a:r>
          </a:p>
          <a:p>
            <a:pPr lvl="1"/>
            <a:r>
              <a:rPr lang="en-US" altLang="ja-JP" dirty="0" err="1"/>
              <a:t>df</a:t>
            </a:r>
            <a:r>
              <a:rPr lang="ja-JP" altLang="en-US" dirty="0"/>
              <a:t>形式に変換する</a:t>
            </a:r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ファイルに出力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kumimoji="1" lang="ja-JP" altLang="en-US" dirty="0" smtClean="0"/>
              <a:t>分足データをダウンロード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forextester.jp/data/datasources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398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3-2</a:t>
            </a:r>
            <a:r>
              <a:rPr lang="ja-JP" altLang="en-US" dirty="0" err="1" smtClean="0"/>
              <a:t>、</a:t>
            </a:r>
            <a:r>
              <a:rPr lang="ja-JP" altLang="en-US" dirty="0"/>
              <a:t>過去データを取得</a:t>
            </a:r>
            <a:r>
              <a:rPr lang="ja-JP" altLang="en-US" dirty="0" smtClean="0"/>
              <a:t>する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 smtClean="0">
                <a:latin typeface="+mn-ea"/>
              </a:rPr>
              <a:t>EURJPY</a:t>
            </a:r>
            <a:r>
              <a:rPr lang="ja-JP" altLang="en-US" b="1" dirty="0" err="1" smtClean="0">
                <a:latin typeface="+mn-ea"/>
              </a:rPr>
              <a:t>、</a:t>
            </a:r>
            <a:r>
              <a:rPr lang="en-US" altLang="ja-JP" b="1" dirty="0" smtClean="0">
                <a:latin typeface="+mn-ea"/>
              </a:rPr>
              <a:t>EURUSD</a:t>
            </a:r>
            <a:r>
              <a:rPr lang="ja-JP" altLang="en-US" b="1" dirty="0" err="1" smtClean="0">
                <a:latin typeface="+mn-ea"/>
              </a:rPr>
              <a:t>、</a:t>
            </a:r>
            <a:r>
              <a:rPr lang="en-US" altLang="ja-JP" b="1" dirty="0" smtClean="0">
                <a:latin typeface="+mn-ea"/>
              </a:rPr>
              <a:t>USDJPY</a:t>
            </a:r>
            <a:r>
              <a:rPr lang="ja-JP" altLang="en-US" b="1" dirty="0" smtClean="0">
                <a:latin typeface="+mn-ea"/>
              </a:rPr>
              <a:t>の分足データを</a:t>
            </a:r>
            <a:r>
              <a:rPr lang="en-US" altLang="ja-JP" b="1" dirty="0" smtClean="0">
                <a:latin typeface="+mn-ea"/>
              </a:rPr>
              <a:t>CSV</a:t>
            </a:r>
            <a:r>
              <a:rPr lang="ja-JP" altLang="en-US" b="1" dirty="0" smtClean="0">
                <a:latin typeface="+mn-ea"/>
              </a:rPr>
              <a:t>にまとめる</a:t>
            </a:r>
            <a:endParaRPr lang="en-US" altLang="ja-JP" b="1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DT_merge_3.csv</a:t>
            </a:r>
          </a:p>
          <a:p>
            <a:pPr lvl="1"/>
            <a:r>
              <a:rPr lang="en-US" altLang="ja-JP" dirty="0" err="1" smtClean="0">
                <a:latin typeface="+mn-ea"/>
              </a:rPr>
              <a:t>readcsv.ipynb</a:t>
            </a:r>
            <a:r>
              <a:rPr lang="ja-JP" altLang="en-US" dirty="0" smtClean="0">
                <a:latin typeface="+mn-ea"/>
              </a:rPr>
              <a:t>でじたばたしてできたが、フリーズして最終コードは</a:t>
            </a:r>
            <a:r>
              <a:rPr lang="ja-JP" altLang="en-US" dirty="0" err="1" smtClean="0">
                <a:latin typeface="+mn-ea"/>
              </a:rPr>
              <a:t>無し</a:t>
            </a:r>
            <a:endParaRPr lang="en-US" altLang="ja-JP" dirty="0" smtClean="0">
              <a:latin typeface="+mn-ea"/>
            </a:endParaRPr>
          </a:p>
          <a:p>
            <a:r>
              <a:rPr kumimoji="1" lang="en-US" altLang="ja-JP" dirty="0" smtClean="0">
                <a:latin typeface="+mn-ea"/>
              </a:rPr>
              <a:t>CSV</a:t>
            </a:r>
            <a:r>
              <a:rPr kumimoji="1" lang="ja-JP" altLang="en-US" dirty="0" smtClean="0">
                <a:latin typeface="+mn-ea"/>
              </a:rPr>
              <a:t>を読み込み最後の２百レコードを切り出し、欠損値を前のデータで埋めて、</a:t>
            </a:r>
            <a:r>
              <a:rPr lang="en-US" altLang="ja-JP" dirty="0" smtClean="0">
                <a:latin typeface="+mn-ea"/>
              </a:rPr>
              <a:t>VOL</a:t>
            </a:r>
            <a:r>
              <a:rPr lang="ja-JP" altLang="en-US" dirty="0" smtClean="0">
                <a:latin typeface="+mn-ea"/>
              </a:rPr>
              <a:t>列も削除し、</a:t>
            </a:r>
            <a:r>
              <a:rPr kumimoji="1" lang="ja-JP" altLang="en-US" dirty="0" smtClean="0">
                <a:latin typeface="+mn-ea"/>
              </a:rPr>
              <a:t>再度</a:t>
            </a:r>
            <a:r>
              <a:rPr kumimoji="1" lang="en-US" altLang="ja-JP" dirty="0" smtClean="0">
                <a:latin typeface="+mn-ea"/>
              </a:rPr>
              <a:t>CSV</a:t>
            </a:r>
            <a:r>
              <a:rPr kumimoji="1" lang="ja-JP" altLang="en-US" dirty="0" smtClean="0">
                <a:latin typeface="+mn-ea"/>
              </a:rPr>
              <a:t>書き出し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en-US" altLang="ja-JP" dirty="0" err="1" smtClean="0">
                <a:latin typeface="+mn-ea"/>
              </a:rPr>
              <a:t>merge_csv_cut.ipynb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欠損値の処理は下記を参照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>
                <a:latin typeface="+mn-ea"/>
                <a:hlinkClick r:id="rId2"/>
              </a:rPr>
              <a:t>https://</a:t>
            </a:r>
            <a:r>
              <a:rPr lang="en-US" altLang="ja-JP" dirty="0" smtClean="0">
                <a:latin typeface="+mn-ea"/>
                <a:hlinkClick r:id="rId2"/>
              </a:rPr>
              <a:t>note.nkmk.me/python-pandas-nan-dropna-fillna/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>
                <a:latin typeface="+mn-ea"/>
                <a:hlinkClick r:id="rId3"/>
              </a:rPr>
              <a:t>https://note.nkmk.me/python-pandas-drop</a:t>
            </a:r>
            <a:r>
              <a:rPr lang="en-US" altLang="ja-JP" dirty="0" smtClean="0">
                <a:latin typeface="+mn-ea"/>
                <a:hlinkClick r:id="rId3"/>
              </a:rPr>
              <a:t>/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DT_merge_2000000_ffill_12columns.csv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74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４、ローソク足を書いて</a:t>
            </a:r>
            <a:r>
              <a:rPr lang="ja-JP" altLang="en-US" dirty="0" smtClean="0"/>
              <a:t>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 err="1" smtClean="0"/>
              <a:t>Candle.ipynb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価格データのストリーミング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Pd</a:t>
            </a:r>
            <a:r>
              <a:rPr lang="ja-JP" altLang="en-US" dirty="0"/>
              <a:t>形式</a:t>
            </a:r>
            <a:r>
              <a:rPr lang="ja-JP" altLang="en-US" dirty="0" smtClean="0"/>
              <a:t>に変換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Mplfinance</a:t>
            </a:r>
            <a:r>
              <a:rPr lang="ja-JP" altLang="en-US" dirty="0" smtClean="0"/>
              <a:t>でローソク足を表示</a:t>
            </a:r>
            <a:r>
              <a:rPr lang="en-US" altLang="ja-JP" dirty="0" smtClean="0"/>
              <a:t>(</a:t>
            </a:r>
            <a:r>
              <a:rPr lang="ja-JP" altLang="en-US" dirty="0" smtClean="0"/>
              <a:t>うまくいってない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本文"/>
                <a:cs typeface="Courier New" panose="02070309020205020404" pitchFamily="49" charset="0"/>
              </a:rPr>
              <a:t>candlestick2_ohlc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が</a:t>
            </a:r>
            <a:r>
              <a:rPr kumimoji="0" lang="en-US" altLang="ja-JP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oandav20tecnical.ipynb</a:t>
            </a:r>
          </a:p>
          <a:p>
            <a:pPr lvl="1"/>
            <a:r>
              <a:rPr lang="en-US" altLang="ja-JP" dirty="0" err="1" smtClean="0"/>
              <a:t>Mplfinance</a:t>
            </a:r>
            <a:r>
              <a:rPr lang="ja-JP" altLang="en-US" dirty="0" smtClean="0"/>
              <a:t>で書かれているライブラリがなく動かない</a:t>
            </a:r>
            <a:endParaRPr lang="en-US" altLang="ja-JP" dirty="0" smtClean="0"/>
          </a:p>
          <a:p>
            <a:r>
              <a:rPr lang="en-US" altLang="ja-JP" dirty="0" smtClean="0"/>
              <a:t>oandav20_oandaapiurl.ipynb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jantzen.hatenablog.com/archive/category/OANDA%20API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Oanda</a:t>
            </a:r>
            <a:r>
              <a:rPr lang="ja-JP" altLang="en-US" dirty="0" smtClean="0"/>
              <a:t>からデータを取得しローソク足と移動平均線を書く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CSV</a:t>
            </a:r>
            <a:r>
              <a:rPr lang="ja-JP" altLang="en-US" dirty="0" smtClean="0"/>
              <a:t>データを</a:t>
            </a:r>
            <a:r>
              <a:rPr lang="en-US" altLang="ja-JP" dirty="0" err="1" smtClean="0"/>
              <a:t>df</a:t>
            </a:r>
            <a:r>
              <a:rPr lang="ja-JP" altLang="en-US" dirty="0" smtClean="0"/>
              <a:t>に取り込めば過去データのローソク足書けそう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Candle</a:t>
            </a:r>
            <a:r>
              <a:rPr lang="ja-JP" altLang="en-US" dirty="0" smtClean="0"/>
              <a:t>でエラーする</a:t>
            </a:r>
            <a:endParaRPr lang="en-US" altLang="ja-JP" dirty="0" smtClean="0"/>
          </a:p>
          <a:p>
            <a:r>
              <a:rPr lang="en-US" altLang="ja-JP" dirty="0"/>
              <a:t>oandav20_candle.ipynb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jantzen.hatenablog.com/entry/oandaapi-05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Anaconda</a:t>
            </a:r>
            <a:r>
              <a:rPr kumimoji="1" lang="ja-JP" altLang="en-US" dirty="0" smtClean="0"/>
              <a:t>で</a:t>
            </a:r>
            <a:r>
              <a:rPr kumimoji="1" lang="en-US" altLang="ja-JP" dirty="0" err="1" smtClean="0"/>
              <a:t>plotly</a:t>
            </a:r>
            <a:r>
              <a:rPr kumimoji="1" lang="ja-JP" altLang="en-US" dirty="0" smtClean="0"/>
              <a:t>をインストール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10</a:t>
            </a:r>
            <a:r>
              <a:rPr lang="ja-JP" altLang="en-US" dirty="0" smtClean="0"/>
              <a:t>万データで何とか動いた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00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５、</a:t>
            </a:r>
            <a:r>
              <a:rPr lang="en-US" altLang="ja-JP" dirty="0" smtClean="0"/>
              <a:t>RNN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LSTM</a:t>
            </a:r>
            <a:r>
              <a:rPr lang="ja-JP" altLang="en-US" dirty="0" smtClean="0"/>
              <a:t>などでモデルを作って精度向上を繰り替え</a:t>
            </a:r>
            <a:r>
              <a:rPr lang="ja-JP" altLang="en-US" dirty="0" err="1" smtClean="0"/>
              <a:t>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oanda_v20_Backtesting.ipynb</a:t>
            </a:r>
          </a:p>
          <a:p>
            <a:pPr lvl="1"/>
            <a:r>
              <a:rPr kumimoji="1" lang="ja-JP" altLang="en-US" dirty="0" smtClean="0"/>
              <a:t>過去データを使って売買ルールを検証するライブラリ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プログラム内でローソク足も作っている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気象データ解析で経験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qiita.com/tizuo/items/b9af70e8cdc7fb69397f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Keras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tensorflow</a:t>
            </a:r>
            <a:r>
              <a:rPr lang="ja-JP" altLang="en-US" dirty="0" smtClean="0"/>
              <a:t>がインストールできない</a:t>
            </a:r>
            <a:endParaRPr lang="en-US" altLang="ja-JP" dirty="0" smtClean="0"/>
          </a:p>
          <a:p>
            <a:pPr lvl="1"/>
            <a:r>
              <a:rPr lang="en-US" altLang="ja-JP" dirty="0"/>
              <a:t>pip</a:t>
            </a:r>
            <a:r>
              <a:rPr lang="ja-JP" altLang="en-US" dirty="0"/>
              <a:t>インストールソフト</a:t>
            </a:r>
            <a:r>
              <a:rPr lang="en-US" altLang="ja-JP" dirty="0"/>
              <a:t>.</a:t>
            </a:r>
            <a:r>
              <a:rPr lang="en-US" altLang="ja-JP" dirty="0" smtClean="0"/>
              <a:t>txt</a:t>
            </a:r>
            <a:r>
              <a:rPr lang="ja-JP" altLang="en-US" dirty="0" smtClean="0"/>
              <a:t>で苦労の結果インストール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一旦最後まで動いた</a:t>
            </a:r>
            <a:endParaRPr lang="en-US" altLang="ja-JP" dirty="0" smtClean="0"/>
          </a:p>
          <a:p>
            <a:r>
              <a:rPr kumimoji="1" lang="ja-JP" altLang="en-US" dirty="0" smtClean="0"/>
              <a:t>複数データ解析の記事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www.kabuku.co.jp/developers/developers-multiple_time_series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4"/>
              </a:rPr>
              <a:t>https://machinelearningmastery.com/time-series-prediction-lstm-recurrent-neural-networks-python-keras</a:t>
            </a:r>
            <a:r>
              <a:rPr lang="en-US" altLang="ja-JP" dirty="0" smtClean="0">
                <a:hlinkClick r:id="rId4"/>
              </a:rPr>
              <a:t>/</a:t>
            </a:r>
            <a:endParaRPr lang="en-US" altLang="ja-JP" dirty="0" smtClean="0"/>
          </a:p>
          <a:p>
            <a:r>
              <a:rPr lang="en-US" altLang="ja-JP" dirty="0" smtClean="0"/>
              <a:t>LSTM</a:t>
            </a:r>
            <a:r>
              <a:rPr lang="ja-JP" altLang="en-US" dirty="0" smtClean="0"/>
              <a:t>の参考記事</a:t>
            </a:r>
            <a:endParaRPr lang="en-US" altLang="ja-JP" dirty="0" smtClean="0">
              <a:hlinkClick r:id="rId5"/>
            </a:endParaRPr>
          </a:p>
          <a:p>
            <a:pPr lvl="1"/>
            <a:r>
              <a:rPr lang="en-US" altLang="ja-JP" dirty="0" smtClean="0">
                <a:hlinkClick r:id="rId5"/>
              </a:rPr>
              <a:t>http</a:t>
            </a:r>
            <a:r>
              <a:rPr lang="en-US" altLang="ja-JP" dirty="0">
                <a:hlinkClick r:id="rId5"/>
              </a:rPr>
              <a:t>://www.algo-fx-blog.com/lstm-fx-predict</a:t>
            </a:r>
            <a:r>
              <a:rPr lang="en-US" altLang="ja-JP" dirty="0" smtClean="0">
                <a:hlinkClick r:id="rId5"/>
              </a:rPr>
              <a:t>/</a:t>
            </a:r>
            <a:endParaRPr lang="en-US" altLang="ja-JP" dirty="0" smtClean="0"/>
          </a:p>
          <a:p>
            <a:r>
              <a:rPr lang="ja-JP" altLang="en-US" dirty="0"/>
              <a:t>複数</a:t>
            </a:r>
            <a:r>
              <a:rPr lang="ja-JP" altLang="en-US" dirty="0" smtClean="0"/>
              <a:t>データの</a:t>
            </a:r>
            <a:r>
              <a:rPr lang="en-US" altLang="ja-JP" dirty="0" smtClean="0"/>
              <a:t>LSTM</a:t>
            </a:r>
            <a:r>
              <a:rPr lang="ja-JP" altLang="en-US" dirty="0" smtClean="0"/>
              <a:t>プログラムを試作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multivariate-time-series-forecasting-</a:t>
            </a:r>
            <a:r>
              <a:rPr lang="en-US" altLang="ja-JP" dirty="0" err="1" smtClean="0"/>
              <a:t>lstms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keras.ipynb</a:t>
            </a:r>
            <a:endParaRPr lang="en-US" altLang="ja-JP" dirty="0" smtClean="0"/>
          </a:p>
          <a:p>
            <a:r>
              <a:rPr lang="en-US" altLang="ja-JP" dirty="0" smtClean="0"/>
              <a:t>LSTM</a:t>
            </a:r>
            <a:r>
              <a:rPr lang="ja-JP" altLang="en-US" dirty="0" smtClean="0"/>
              <a:t>試作プログラムに</a:t>
            </a:r>
            <a:r>
              <a:rPr lang="en-US" altLang="ja-JP" dirty="0" smtClean="0">
                <a:latin typeface="+mn-ea"/>
              </a:rPr>
              <a:t>DT_merge_2000000_ffill_12columns.csv</a:t>
            </a:r>
            <a:r>
              <a:rPr lang="ja-JP" altLang="en-US" dirty="0" smtClean="0">
                <a:latin typeface="+mn-ea"/>
              </a:rPr>
              <a:t>を入れてみる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multivariate-time-series-forecasting-</a:t>
            </a:r>
            <a:r>
              <a:rPr lang="en-US" altLang="ja-JP" dirty="0" err="1" smtClean="0"/>
              <a:t>lstms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keras_test.ipynb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52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5-1LSTM</a:t>
            </a:r>
            <a:r>
              <a:rPr kumimoji="1" lang="ja-JP" altLang="en-US" dirty="0" smtClean="0"/>
              <a:t>テストプログラム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multivariate-time-series-forecasting-</a:t>
            </a:r>
            <a:r>
              <a:rPr lang="en-US" altLang="ja-JP" dirty="0" err="1"/>
              <a:t>lstms</a:t>
            </a:r>
            <a:r>
              <a:rPr lang="en-US" altLang="ja-JP" dirty="0"/>
              <a:t>-</a:t>
            </a:r>
            <a:r>
              <a:rPr lang="en-US" altLang="ja-JP" dirty="0" err="1"/>
              <a:t>keras_test.ipynb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インポート時にメモリエラーが発生する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エラー</a:t>
            </a:r>
            <a:r>
              <a:rPr lang="ja-JP" altLang="en-US" dirty="0" smtClean="0"/>
              <a:t>するライブラリのインポートのコードを独立させると回避できた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time.sleep</a:t>
            </a:r>
            <a:r>
              <a:rPr lang="en-US" altLang="ja-JP" dirty="0" smtClean="0"/>
              <a:t>(0.1)</a:t>
            </a:r>
            <a:r>
              <a:rPr lang="ja-JP" altLang="en-US" dirty="0" smtClean="0"/>
              <a:t>を挟んでもうまくいった</a:t>
            </a:r>
            <a:endParaRPr lang="en-US" altLang="ja-JP" dirty="0" smtClean="0"/>
          </a:p>
          <a:p>
            <a:pPr lvl="2"/>
            <a:r>
              <a:rPr kumimoji="0" lang="ja-JP" altLang="en-US" dirty="0">
                <a:latin typeface="Arial" panose="020B0604020202020204" pitchFamily="34" charset="0"/>
              </a:rPr>
              <a:t>「</a:t>
            </a:r>
            <a:r>
              <a:rPr kumimoji="0" lang="en-US" altLang="ja-JP" dirty="0">
                <a:latin typeface="Arial" panose="020B0604020202020204" pitchFamily="34" charset="0"/>
              </a:rPr>
              <a:t>dell</a:t>
            </a:r>
            <a:r>
              <a:rPr kumimoji="0" lang="ja-JP" altLang="en-US" dirty="0">
                <a:latin typeface="Arial" panose="020B0604020202020204" pitchFamily="34" charset="0"/>
              </a:rPr>
              <a:t>からのエラー対処方法</a:t>
            </a:r>
            <a:r>
              <a:rPr kumimoji="0" lang="en-US" altLang="ja-JP" dirty="0">
                <a:latin typeface="Arial" panose="020B0604020202020204" pitchFamily="34" charset="0"/>
              </a:rPr>
              <a:t>.txt</a:t>
            </a:r>
            <a:r>
              <a:rPr kumimoji="0" lang="ja-JP" altLang="en-US" dirty="0">
                <a:latin typeface="Arial" panose="020B0604020202020204" pitchFamily="34" charset="0"/>
              </a:rPr>
              <a:t>」で再現時の原因特定方法を試す</a:t>
            </a:r>
            <a:r>
              <a:rPr kumimoji="0" lang="ja-JP" altLang="en-US" dirty="0" smtClean="0">
                <a:latin typeface="Arial" panose="020B0604020202020204" pitchFamily="34" charset="0"/>
              </a:rPr>
              <a:t>予定</a:t>
            </a:r>
            <a:endParaRPr lang="en-US" altLang="ja-JP" dirty="0" smtClean="0"/>
          </a:p>
          <a:p>
            <a:pPr lvl="1"/>
            <a:r>
              <a:rPr kumimoji="0" lang="en-US" altLang="ja-JP" dirty="0" err="1" smtClean="0">
                <a:latin typeface="+mj-ea"/>
                <a:ea typeface="+mj-ea"/>
              </a:rPr>
              <a:t>tensorfrow</a:t>
            </a:r>
            <a:r>
              <a:rPr kumimoji="0" lang="ja-JP" altLang="en-US" dirty="0" smtClean="0">
                <a:latin typeface="+mj-ea"/>
                <a:ea typeface="+mj-ea"/>
              </a:rPr>
              <a:t>インポート時に</a:t>
            </a:r>
            <a:r>
              <a:rPr kumimoji="0" lang="ja-JP" altLang="ja-JP" dirty="0" smtClean="0">
                <a:latin typeface="+mj-ea"/>
                <a:ea typeface="+mj-ea"/>
              </a:rPr>
              <a:t>ImportError</a:t>
            </a:r>
            <a:r>
              <a:rPr kumimoji="0" lang="ja-JP" altLang="ja-JP" dirty="0">
                <a:latin typeface="+mj-ea"/>
                <a:ea typeface="+mj-ea"/>
              </a:rPr>
              <a:t>: Could not find the DLL(s) 'msvcp140_1.dll'.</a:t>
            </a:r>
            <a:r>
              <a:rPr kumimoji="0" lang="ja-JP" altLang="ja-JP" sz="1800" dirty="0">
                <a:latin typeface="+mj-ea"/>
                <a:ea typeface="+mj-ea"/>
              </a:rPr>
              <a:t> </a:t>
            </a:r>
            <a:endParaRPr kumimoji="0" lang="en-US" altLang="ja-JP" sz="1800" dirty="0" smtClean="0">
              <a:latin typeface="+mj-ea"/>
              <a:ea typeface="+mj-ea"/>
            </a:endParaRPr>
          </a:p>
          <a:p>
            <a:pPr lvl="2"/>
            <a:r>
              <a:rPr lang="en-US" altLang="ja-JP" dirty="0">
                <a:hlinkClick r:id="rId2"/>
              </a:rPr>
              <a:t>pip </a:t>
            </a:r>
            <a:r>
              <a:rPr lang="ja-JP" altLang="en-US" dirty="0">
                <a:hlinkClick r:id="rId2"/>
              </a:rPr>
              <a:t>での </a:t>
            </a:r>
            <a:r>
              <a:rPr lang="en-US" altLang="ja-JP" dirty="0" err="1">
                <a:hlinkClick r:id="rId2"/>
              </a:rPr>
              <a:t>TensorFlow</a:t>
            </a:r>
            <a:r>
              <a:rPr lang="en-US" altLang="ja-JP" dirty="0">
                <a:hlinkClick r:id="rId2"/>
              </a:rPr>
              <a:t> </a:t>
            </a:r>
            <a:r>
              <a:rPr lang="ja-JP" altLang="en-US" dirty="0">
                <a:hlinkClick r:id="rId2"/>
              </a:rPr>
              <a:t>の</a:t>
            </a:r>
            <a:r>
              <a:rPr lang="ja-JP" altLang="en-US" dirty="0" smtClean="0">
                <a:hlinkClick r:id="rId2"/>
              </a:rPr>
              <a:t>インストール</a:t>
            </a:r>
            <a:r>
              <a:rPr lang="ja-JP" altLang="en-US" sz="1800" dirty="0" smtClean="0"/>
              <a:t>を参照し</a:t>
            </a:r>
            <a:r>
              <a:rPr lang="en-US" altLang="ja-JP" sz="1800" dirty="0" err="1" smtClean="0"/>
              <a:t>gpedit.msc</a:t>
            </a:r>
            <a:r>
              <a:rPr lang="ja-JP" altLang="en-US" sz="1800" dirty="0" smtClean="0"/>
              <a:t>を有効化の上</a:t>
            </a:r>
            <a:r>
              <a:rPr lang="en-US" altLang="ja-JP" sz="1800" dirty="0" err="1" smtClean="0"/>
              <a:t>longpath</a:t>
            </a:r>
            <a:r>
              <a:rPr lang="ja-JP" altLang="en-US" sz="1800" dirty="0" smtClean="0"/>
              <a:t>を有効化したがダメ</a:t>
            </a:r>
            <a:endParaRPr lang="en-US" altLang="ja-JP" sz="1800" dirty="0" smtClean="0"/>
          </a:p>
          <a:p>
            <a:pPr lvl="2"/>
            <a:r>
              <a:rPr kumimoji="0" lang="en-US" altLang="ja-JP" dirty="0" smtClean="0">
                <a:latin typeface="+mj-ea"/>
                <a:ea typeface="+mj-ea"/>
              </a:rPr>
              <a:t>Anaconda</a:t>
            </a:r>
            <a:r>
              <a:rPr kumimoji="0" lang="ja-JP" altLang="en-US" dirty="0" smtClean="0">
                <a:latin typeface="+mj-ea"/>
                <a:ea typeface="+mj-ea"/>
              </a:rPr>
              <a:t>を再インストールする際に</a:t>
            </a:r>
            <a:r>
              <a:rPr kumimoji="0" lang="en-US" altLang="ja-JP" dirty="0" smtClean="0">
                <a:latin typeface="+mj-ea"/>
                <a:ea typeface="+mj-ea"/>
              </a:rPr>
              <a:t>path</a:t>
            </a:r>
            <a:r>
              <a:rPr kumimoji="0" lang="ja-JP" altLang="en-US" dirty="0" smtClean="0">
                <a:latin typeface="+mj-ea"/>
                <a:ea typeface="+mj-ea"/>
              </a:rPr>
              <a:t>を通すチェックを入れたらクリア</a:t>
            </a:r>
            <a:endParaRPr kumimoji="0" lang="en-US" altLang="ja-JP" dirty="0" smtClean="0">
              <a:latin typeface="+mj-ea"/>
              <a:ea typeface="+mj-ea"/>
            </a:endParaRPr>
          </a:p>
          <a:p>
            <a:pPr lvl="3"/>
            <a:r>
              <a:rPr kumimoji="0" lang="ja-JP" altLang="en-US" dirty="0" smtClean="0">
                <a:latin typeface="+mj-ea"/>
                <a:ea typeface="+mj-ea"/>
              </a:rPr>
              <a:t>同じ</a:t>
            </a:r>
            <a:r>
              <a:rPr kumimoji="0" lang="en-US" altLang="ja-JP" dirty="0" smtClean="0">
                <a:latin typeface="+mj-ea"/>
                <a:ea typeface="+mj-ea"/>
              </a:rPr>
              <a:t>DLL</a:t>
            </a:r>
            <a:r>
              <a:rPr kumimoji="0" lang="ja-JP" altLang="en-US" dirty="0" smtClean="0">
                <a:latin typeface="+mj-ea"/>
                <a:ea typeface="+mj-ea"/>
              </a:rPr>
              <a:t>が複数入ってしまったため、いつかリカバリーしたほうがいいかも</a:t>
            </a:r>
            <a:endParaRPr kumimoji="0" lang="en-US" altLang="ja-JP" dirty="0" smtClean="0">
              <a:latin typeface="+mj-ea"/>
              <a:ea typeface="+mj-ea"/>
            </a:endParaRPr>
          </a:p>
          <a:p>
            <a:pPr lvl="1"/>
            <a:r>
              <a:rPr kumimoji="0" lang="en-US" altLang="ja-JP" dirty="0" err="1" smtClean="0">
                <a:latin typeface="+mj-ea"/>
                <a:ea typeface="+mj-ea"/>
              </a:rPr>
              <a:t>tensorflow.keras</a:t>
            </a:r>
            <a:r>
              <a:rPr kumimoji="0" lang="ja-JP" altLang="en-US" dirty="0" smtClean="0">
                <a:latin typeface="+mj-ea"/>
                <a:ea typeface="+mj-ea"/>
              </a:rPr>
              <a:t>からインポートすると最後まで動いた。</a:t>
            </a:r>
            <a:endParaRPr kumimoji="0" lang="ja-JP" altLang="ja-JP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38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5-2LSTM</a:t>
            </a:r>
            <a:r>
              <a:rPr lang="ja-JP" altLang="en-US" dirty="0"/>
              <a:t>テストプログラム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予測と正解をグラフ化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インデックスを</a:t>
            </a:r>
            <a:r>
              <a:rPr lang="en-US" altLang="ja-JP" dirty="0" err="1" smtClean="0"/>
              <a:t>datetaime</a:t>
            </a:r>
            <a:r>
              <a:rPr lang="ja-JP" altLang="en-US" dirty="0" smtClean="0"/>
              <a:t>型に変換（</a:t>
            </a:r>
            <a:r>
              <a:rPr lang="en-US" altLang="ja-JP" dirty="0" smtClean="0"/>
              <a:t>pd.read.csv</a:t>
            </a:r>
            <a:r>
              <a:rPr lang="ja-JP" altLang="en-US" dirty="0" smtClean="0"/>
              <a:t>の変数に</a:t>
            </a:r>
            <a:r>
              <a:rPr lang="en-US" altLang="ja-JP" dirty="0" err="1"/>
              <a:t>parse_dates</a:t>
            </a:r>
            <a:r>
              <a:rPr lang="en-US" altLang="ja-JP" dirty="0"/>
              <a:t>=[0]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グリッドサーチなどで調整</a:t>
            </a:r>
            <a:endParaRPr lang="en-US" altLang="ja-JP" dirty="0" smtClean="0"/>
          </a:p>
          <a:p>
            <a:r>
              <a:rPr kumimoji="1" lang="ja-JP" altLang="en-US" dirty="0" smtClean="0"/>
              <a:t>モデルを保存、読み込み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h5py</a:t>
            </a:r>
            <a:r>
              <a:rPr lang="ja-JP" altLang="en-US" dirty="0" smtClean="0"/>
              <a:t>をインポートするとメモリーエラー、</a:t>
            </a:r>
            <a:r>
              <a:rPr lang="en-US" altLang="ja-JP" dirty="0" smtClean="0"/>
              <a:t>hdf5</a:t>
            </a:r>
            <a:r>
              <a:rPr lang="ja-JP" altLang="en-US" dirty="0" smtClean="0"/>
              <a:t>をいじっていたら</a:t>
            </a:r>
            <a:r>
              <a:rPr kumimoji="0" lang="ja-JP" altLang="ja-JP" sz="2000" dirty="0" smtClean="0">
                <a:latin typeface="+mj-ea"/>
              </a:rPr>
              <a:t>msvcp140_1</a:t>
            </a:r>
            <a:r>
              <a:rPr kumimoji="0" lang="ja-JP" altLang="ja-JP" sz="2000" dirty="0">
                <a:latin typeface="+mj-ea"/>
              </a:rPr>
              <a:t>.</a:t>
            </a:r>
            <a:r>
              <a:rPr kumimoji="0" lang="ja-JP" altLang="ja-JP" sz="2000" dirty="0" smtClean="0">
                <a:latin typeface="+mj-ea"/>
              </a:rPr>
              <a:t>dll</a:t>
            </a:r>
            <a:r>
              <a:rPr kumimoji="0" lang="ja-JP" altLang="en-US" sz="2000" dirty="0" smtClean="0">
                <a:latin typeface="+mj-ea"/>
              </a:rPr>
              <a:t>がないエラーになったので</a:t>
            </a:r>
            <a:r>
              <a:rPr kumimoji="0" lang="en-US" altLang="ja-JP" sz="2000" dirty="0" smtClean="0">
                <a:latin typeface="+mj-ea"/>
              </a:rPr>
              <a:t>anaconda</a:t>
            </a:r>
            <a:r>
              <a:rPr kumimoji="0" lang="ja-JP" altLang="en-US" sz="2000" dirty="0" smtClean="0">
                <a:latin typeface="+mj-ea"/>
              </a:rPr>
              <a:t>を再インストールして</a:t>
            </a:r>
            <a:r>
              <a:rPr kumimoji="0" lang="ja-JP" altLang="en-US" sz="2000" dirty="0" smtClean="0">
                <a:latin typeface="+mj-ea"/>
              </a:rPr>
              <a:t>みる</a:t>
            </a:r>
            <a:endParaRPr kumimoji="0" lang="en-US" altLang="ja-JP" sz="2000" dirty="0" smtClean="0">
              <a:latin typeface="+mj-ea"/>
            </a:endParaRPr>
          </a:p>
          <a:p>
            <a:pPr lvl="1"/>
            <a:r>
              <a:rPr lang="en-US" altLang="ja-JP" dirty="0">
                <a:hlinkClick r:id="rId2"/>
              </a:rPr>
              <a:t>Windows </a:t>
            </a:r>
            <a:r>
              <a:rPr lang="ja-JP" altLang="en-US" dirty="0">
                <a:hlinkClick r:id="rId2"/>
              </a:rPr>
              <a:t>でディープラーニング環境を整える </a:t>
            </a:r>
            <a:r>
              <a:rPr lang="en-US" altLang="ja-JP" dirty="0">
                <a:hlinkClick r:id="rId2"/>
              </a:rPr>
              <a:t>(kkaneko.jp</a:t>
            </a:r>
            <a:r>
              <a:rPr lang="en-US" altLang="ja-JP" dirty="0" smtClean="0">
                <a:hlinkClick r:id="rId2"/>
              </a:rPr>
              <a:t>)</a:t>
            </a:r>
            <a:r>
              <a:rPr lang="ja-JP" altLang="en-US" dirty="0" smtClean="0"/>
              <a:t>で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に変更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686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複数データの追跡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122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気象データ、ガス量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50421"/>
              </p:ext>
            </p:extLst>
          </p:nvPr>
        </p:nvGraphicFramePr>
        <p:xfrm>
          <a:off x="1505789" y="2265572"/>
          <a:ext cx="168598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93"/>
                <a:gridCol w="842993"/>
              </a:tblGrid>
              <a:tr h="30070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温度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00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07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79627"/>
              </p:ext>
            </p:extLst>
          </p:nvPr>
        </p:nvGraphicFramePr>
        <p:xfrm>
          <a:off x="3386347" y="2265572"/>
          <a:ext cx="168598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93"/>
                <a:gridCol w="842993"/>
              </a:tblGrid>
              <a:tr h="30070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ガス量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00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07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5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20083</TotalTime>
  <Words>699</Words>
  <Application>Microsoft Office PowerPoint</Application>
  <PresentationFormat>ワイド画面</PresentationFormat>
  <Paragraphs>102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Calibri 本文</vt:lpstr>
      <vt:lpstr>ＭＳ Ｐゴシック</vt:lpstr>
      <vt:lpstr>Arial</vt:lpstr>
      <vt:lpstr>Calibri</vt:lpstr>
      <vt:lpstr>Calibri Light</vt:lpstr>
      <vt:lpstr>Courier New</vt:lpstr>
      <vt:lpstr>Office テーマ</vt:lpstr>
      <vt:lpstr>oandaでFXのタスク</vt:lpstr>
      <vt:lpstr>１、口座を開設 ２、pythonで操作できるようにする</vt:lpstr>
      <vt:lpstr>３、過去データを取得する</vt:lpstr>
      <vt:lpstr>3-2、過去データを取得する２</vt:lpstr>
      <vt:lpstr>４、ローソク足を書いてみる</vt:lpstr>
      <vt:lpstr>５、RNN、LSTMなどでモデルを作って精度向上を繰り替えす</vt:lpstr>
      <vt:lpstr>5-1LSTMテストプログラム</vt:lpstr>
      <vt:lpstr>5-2LSTMテストプログラム</vt:lpstr>
      <vt:lpstr>複数データの追跡</vt:lpstr>
      <vt:lpstr>自動売買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oandaでFXのタスク</dc:title>
  <dc:creator>山田 穣</dc:creator>
  <cp:lastModifiedBy>Microsoft アカウント</cp:lastModifiedBy>
  <cp:revision>65</cp:revision>
  <dcterms:created xsi:type="dcterms:W3CDTF">2021-01-02T01:54:53Z</dcterms:created>
  <dcterms:modified xsi:type="dcterms:W3CDTF">2021-08-29T12:55:54Z</dcterms:modified>
</cp:coreProperties>
</file>