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3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7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4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8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1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F69-8574-4A26-BADF-801788917E7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BF69-8574-4A26-BADF-801788917E7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9B2A-FB16-4EC3-B064-3ACF260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7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A338-8AE6-4C5D-91DF-9C892897E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8448" y="3411020"/>
            <a:ext cx="7061449" cy="667103"/>
          </a:xfrm>
        </p:spPr>
        <p:txBody>
          <a:bodyPr anchor="t">
            <a:normAutofit/>
          </a:bodyPr>
          <a:lstStyle/>
          <a:p>
            <a:pPr algn="l"/>
            <a:endParaRPr lang="en-US" sz="2667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2D61F-1523-4EFC-9E96-FA3EB0A61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448" y="3053857"/>
            <a:ext cx="6277932" cy="322916"/>
          </a:xfrm>
        </p:spPr>
        <p:txBody>
          <a:bodyPr anchor="b">
            <a:normAutofit/>
          </a:bodyPr>
          <a:lstStyle/>
          <a:p>
            <a:pPr algn="l"/>
            <a:endParaRPr lang="en-US" sz="1333">
              <a:solidFill>
                <a:schemeClr val="tx2"/>
              </a:solidFill>
            </a:endParaRPr>
          </a:p>
        </p:txBody>
      </p:sp>
      <p:pic>
        <p:nvPicPr>
          <p:cNvPr id="5" name="Picture 4" descr="A picture containing toy, doll, colorful&#10;&#10;Description automatically generated">
            <a:extLst>
              <a:ext uri="{FF2B5EF4-FFF2-40B4-BE49-F238E27FC236}">
                <a16:creationId xmlns:a16="http://schemas.microsoft.com/office/drawing/2014/main" id="{61974B5F-0C60-447A-8570-EBC8EBEA6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39"/>
          <a:stretch/>
        </p:blipFill>
        <p:spPr>
          <a:xfrm>
            <a:off x="377072" y="288567"/>
            <a:ext cx="11592525" cy="399486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561B9B7-DC7D-41E7-B5B0-58C3BC1F042D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A5A5A5">
              <a:alpha val="14902"/>
            </a:srgb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8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2F96-A626-4319-8420-3A9C4753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417D-ACC8-46B8-B1FB-366C2DA8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arrow&#10;&#10;Description automatically generated">
            <a:extLst>
              <a:ext uri="{FF2B5EF4-FFF2-40B4-BE49-F238E27FC236}">
                <a16:creationId xmlns:a16="http://schemas.microsoft.com/office/drawing/2014/main" id="{621C74BF-514F-4973-A15C-0681BA39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8" y="81158"/>
            <a:ext cx="8052468" cy="4409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C17526-30E1-42B3-830B-1D8ADD81A3D7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A5A5A5">
              <a:alpha val="14902"/>
            </a:srgb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3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person, child, little&#10;&#10;Description automatically generated">
            <a:extLst>
              <a:ext uri="{FF2B5EF4-FFF2-40B4-BE49-F238E27FC236}">
                <a16:creationId xmlns:a16="http://schemas.microsoft.com/office/drawing/2014/main" id="{1F601C81-C3F8-4975-8EE1-9DD182247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"/>
          <a:stretch/>
        </p:blipFill>
        <p:spPr>
          <a:xfrm>
            <a:off x="235445" y="127472"/>
            <a:ext cx="11721109" cy="403917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27DA398-BE46-4F1D-8BC9-6406DB385CBB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A5A5A5">
              <a:alpha val="14902"/>
            </a:srgb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6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9EC7-36DD-4E6D-8076-A90B7AC8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E241-8E9F-4950-B2D2-72C30DAC8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5874960-FF2D-49BE-A5F2-E6F0B8D0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1" y="244203"/>
            <a:ext cx="11520438" cy="38737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045FFC-81FC-4C26-8146-3E5B6035650A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A5A5A5">
              <a:alpha val="14902"/>
            </a:srgb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3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2DB2DF-8AF9-4262-BF64-C078AEEF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508" y="0"/>
            <a:ext cx="7464983" cy="457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7ADF88-2B2E-4B6D-BC4D-0D35F645945B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A5A5A5">
              <a:alpha val="14902"/>
            </a:srgb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5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Yayun Zhang</dc:creator>
  <cp:lastModifiedBy>Zhang, Yayun</cp:lastModifiedBy>
  <cp:revision>3</cp:revision>
  <dcterms:created xsi:type="dcterms:W3CDTF">2021-08-07T06:54:29Z</dcterms:created>
  <dcterms:modified xsi:type="dcterms:W3CDTF">2021-12-21T22:48:37Z</dcterms:modified>
</cp:coreProperties>
</file>