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BB9"/>
    <a:srgbClr val="F0524E"/>
    <a:srgbClr val="F69A98"/>
    <a:srgbClr val="F7A9A7"/>
    <a:srgbClr val="F485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25" d="100"/>
          <a:sy n="125" d="100"/>
        </p:scale>
        <p:origin x="-1542" y="-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BABE4-D240-B645-8000-5E915815381A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F5E9B-7EE4-0343-9277-0F68A14C7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17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F5E9B-7EE4-0343-9277-0F68A14C77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22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5C83-E6E3-7BF6-D450-65F915EA3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4C046-7F25-7A00-E0FF-8BC357391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FBF30-FCB7-4A7E-0929-3E805154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128-23EB-3249-83B4-92FDE101520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3C129-03BC-CCAC-E5CF-0F413E52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6A6D3-7A32-CEF0-30BA-A872FBA3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FA0-9F06-C741-B82E-B1C46856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8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AE8A-8779-3495-8175-70997FAC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A06CB-BE99-3F26-F24A-E4433EFB2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92D41-E2E3-E6BE-8762-47F0A414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128-23EB-3249-83B4-92FDE101520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4CEF4-623A-9908-38DB-CC17AC3B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9C418-A468-03A5-CF9A-DC49A6AEC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FA0-9F06-C741-B82E-B1C46856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4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A9F7F-816F-693C-D5A9-BB73CCDD6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2A902-008F-7153-88A4-35A7C86E5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8ECFB-1690-5929-149E-B02F09617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128-23EB-3249-83B4-92FDE101520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C9991-2515-81D1-26E2-67BC5AA1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7AAB6-F67E-E246-E9B2-40E857C0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FA0-9F06-C741-B82E-B1C46856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2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4ACA-F7E0-4558-A5F6-AAB73FDE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1CDD2-E4A6-BC86-AA3C-A88F5AF79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E1A9C-B46B-605E-38B9-5B5F5D17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128-23EB-3249-83B4-92FDE101520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282BA-37FB-8345-5580-4734FF76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B1EB-EF0A-2998-DE5B-8A46FF4A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FA0-9F06-C741-B82E-B1C46856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5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B115-1C05-8097-BEE8-00A7EC74B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75066-EB3C-B3EA-EFF8-7B6CD5410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6C2F8-240E-7298-D8D2-84B87D88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128-23EB-3249-83B4-92FDE101520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C5260-8B67-0DAF-AEB9-177113A5B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6FDDC-CF86-9A18-29D3-8F078966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FA0-9F06-C741-B82E-B1C46856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6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AB53-0834-1D39-2FBC-485235BA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53254-3A2B-163E-53AE-0855A31C1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1C46C-F668-E8E2-BCD3-184672D16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34C2A-FE33-2B2C-9CAD-27A3B662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128-23EB-3249-83B4-92FDE101520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14682-603A-3E2F-4FAA-1289E59D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81ABB-F6C3-4A5A-FBA5-2EF0D928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FA0-9F06-C741-B82E-B1C46856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6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2F38E-F611-830A-FB03-7DBB55D7B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DE327-2AB5-8A95-5AB3-09A9C5880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831CC-B39C-DB7F-8AC9-D221DECF6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05065-5BFA-3C10-CA37-2C39C3200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4C3D47-EAAB-D803-2D8F-C8B7AE243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025EA7-2078-3D00-3A4B-43D703BDC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128-23EB-3249-83B4-92FDE101520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0C979-7A51-1F28-51E4-5EA2E372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A4B85-29A2-5AA2-CA66-5A4300B3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FA0-9F06-C741-B82E-B1C46856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46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7278-98B9-C469-1A6A-8DE4D231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C544F-5DCB-B2D6-3BEB-224130F8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128-23EB-3249-83B4-92FDE101520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D9BB38-6A71-6D06-0593-4A1E8CC6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22F68-054E-D5D5-10AE-4660B877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FA0-9F06-C741-B82E-B1C46856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0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7AC3C-2784-1CA0-4A49-7C20F7B1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128-23EB-3249-83B4-92FDE101520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A8C8E-03DE-8DCF-F71F-EB44FCEA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3BB9-98CE-D3AD-E120-BC504F262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FA0-9F06-C741-B82E-B1C46856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9856-17B5-3C8A-29BF-B9C36B7FC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9F623-5C9C-428C-5197-2881C41C4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356AE-EFF1-77DD-8D5B-D4D4E6D98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AEE1F-7208-E2EF-4DA8-8D358729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128-23EB-3249-83B4-92FDE101520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2D7DE-86DB-1AA4-9BAF-65F4E117A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A95FB-FFD5-2625-F765-580129B6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FA0-9F06-C741-B82E-B1C46856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1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4B3B-09BE-06C4-CD8F-071C6869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718B6-9996-E95B-0E3A-7047D257E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C7435-193A-96DD-D887-0FF662816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51189-0960-3B07-E198-F6226C67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128-23EB-3249-83B4-92FDE101520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47D87-B352-6F5E-BF17-2FCB2C3F0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F9F7F-46DD-CA7D-819D-F29792B7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FA0-9F06-C741-B82E-B1C46856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6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D5DD0-6E8E-87AA-12E1-C797634A9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2C28E-9116-E09C-3E81-CAAE7870C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4CCBE-5B6C-73BA-1773-8BCD07A3B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AD6128-23EB-3249-83B4-92FDE101520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191B8-6B9F-F427-A127-90066C899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9A3BF-EF72-B520-99ED-3CEC27F18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4AEFA0-9F06-C741-B82E-B1C46856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8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4.png"/><Relationship Id="rId3" Type="http://schemas.openxmlformats.org/officeDocument/2006/relationships/image" Target="../media/image1.png"/><Relationship Id="rId34" Type="http://schemas.openxmlformats.org/officeDocument/2006/relationships/image" Target="../media/image10.png"/><Relationship Id="rId42" Type="http://schemas.openxmlformats.org/officeDocument/2006/relationships/image" Target="../media/image17.png"/><Relationship Id="rId33" Type="http://schemas.openxmlformats.org/officeDocument/2006/relationships/image" Target="../media/image9.png"/><Relationship Id="rId38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5.png"/><Relationship Id="rId41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32" Type="http://schemas.openxmlformats.org/officeDocument/2006/relationships/image" Target="../media/image8.png"/><Relationship Id="rId37" Type="http://schemas.openxmlformats.org/officeDocument/2006/relationships/image" Target="../media/image12.png"/><Relationship Id="rId40" Type="http://schemas.openxmlformats.org/officeDocument/2006/relationships/image" Target="../media/image15.png"/><Relationship Id="rId28" Type="http://schemas.openxmlformats.org/officeDocument/2006/relationships/image" Target="../media/image2.png"/><Relationship Id="rId36" Type="http://schemas.openxmlformats.org/officeDocument/2006/relationships/image" Target="../media/image4.png"/><Relationship Id="rId31" Type="http://schemas.openxmlformats.org/officeDocument/2006/relationships/image" Target="../media/image7.png"/><Relationship Id="rId27" Type="http://schemas.openxmlformats.org/officeDocument/2006/relationships/image" Target="../media/image3.png"/><Relationship Id="rId30" Type="http://schemas.openxmlformats.org/officeDocument/2006/relationships/image" Target="../media/image6.png"/><Relationship Id="rId3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57210FB8-54C8-442C-B204-455D2FA7F467}"/>
              </a:ext>
            </a:extLst>
          </p:cNvPr>
          <p:cNvGrpSpPr/>
          <p:nvPr/>
        </p:nvGrpSpPr>
        <p:grpSpPr>
          <a:xfrm>
            <a:off x="500569" y="1832365"/>
            <a:ext cx="3899886" cy="3006952"/>
            <a:chOff x="500569" y="1832365"/>
            <a:chExt cx="3899886" cy="3006952"/>
          </a:xfrm>
        </p:grpSpPr>
        <p:pic>
          <p:nvPicPr>
            <p:cNvPr id="11" name="Picture 10" descr="A black and white logo&#10;&#10;AI-generated content may be incorrect.">
              <a:extLst>
                <a:ext uri="{FF2B5EF4-FFF2-40B4-BE49-F238E27FC236}">
                  <a16:creationId xmlns:a16="http://schemas.microsoft.com/office/drawing/2014/main" id="{F79567FF-C99D-E52D-4B55-ABA36F053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0455" y="2299317"/>
              <a:ext cx="3810000" cy="2540000"/>
            </a:xfrm>
            <a:prstGeom prst="rect">
              <a:avLst/>
            </a:prstGeom>
          </p:spPr>
        </p:pic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24317CD-4090-F592-4837-E3F857114D48}"/>
                </a:ext>
              </a:extLst>
            </p:cNvPr>
            <p:cNvSpPr/>
            <p:nvPr/>
          </p:nvSpPr>
          <p:spPr>
            <a:xfrm>
              <a:off x="1737783" y="2820459"/>
              <a:ext cx="1194087" cy="726460"/>
            </a:xfrm>
            <a:custGeom>
              <a:avLst/>
              <a:gdLst>
                <a:gd name="connsiteX0" fmla="*/ 0 w 1030778"/>
                <a:gd name="connsiteY0" fmla="*/ 6506 h 580084"/>
                <a:gd name="connsiteX1" fmla="*/ 498763 w 1030778"/>
                <a:gd name="connsiteY1" fmla="*/ 81321 h 580084"/>
                <a:gd name="connsiteX2" fmla="*/ 1030778 w 1030778"/>
                <a:gd name="connsiteY2" fmla="*/ 580084 h 580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778" h="580084">
                  <a:moveTo>
                    <a:pt x="0" y="6506"/>
                  </a:moveTo>
                  <a:cubicBezTo>
                    <a:pt x="163483" y="-3885"/>
                    <a:pt x="326967" y="-14275"/>
                    <a:pt x="498763" y="81321"/>
                  </a:cubicBezTo>
                  <a:cubicBezTo>
                    <a:pt x="670559" y="176917"/>
                    <a:pt x="907473" y="442924"/>
                    <a:pt x="1030778" y="580084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AFD3CC4-9286-4DAC-CD35-AE7C68D946B2}"/>
                    </a:ext>
                  </a:extLst>
                </p:cNvPr>
                <p:cNvSpPr txBox="1"/>
                <p:nvPr/>
              </p:nvSpPr>
              <p:spPr>
                <a:xfrm>
                  <a:off x="2714264" y="3473122"/>
                  <a:ext cx="12971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AFD3CC4-9286-4DAC-CD35-AE7C68D94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264" y="3473122"/>
                  <a:ext cx="129716" cy="184666"/>
                </a:xfrm>
                <a:prstGeom prst="rect">
                  <a:avLst/>
                </a:prstGeom>
                <a:blipFill>
                  <a:blip r:embed="rId27"/>
                  <a:stretch>
                    <a:fillRect l="-13636" r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" name="Picture 12" descr="A blue diamond on a black background&#10;&#10;AI-generated content may be incorrect.">
              <a:extLst>
                <a:ext uri="{FF2B5EF4-FFF2-40B4-BE49-F238E27FC236}">
                  <a16:creationId xmlns:a16="http://schemas.microsoft.com/office/drawing/2014/main" id="{8D3EADAC-A8D5-4844-D799-F12925F25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500569" y="2021072"/>
              <a:ext cx="3810000" cy="189842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998CFED-55A1-1A7A-AA0B-76D05F2EC417}"/>
                    </a:ext>
                  </a:extLst>
                </p:cNvPr>
                <p:cNvSpPr txBox="1"/>
                <p:nvPr/>
              </p:nvSpPr>
              <p:spPr>
                <a:xfrm>
                  <a:off x="1108722" y="2778608"/>
                  <a:ext cx="32329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998CFED-55A1-1A7A-AA0B-76D05F2EC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722" y="2778608"/>
                  <a:ext cx="323294" cy="184666"/>
                </a:xfrm>
                <a:prstGeom prst="rect">
                  <a:avLst/>
                </a:prstGeom>
                <a:blipFill>
                  <a:blip r:embed="rId29"/>
                  <a:stretch>
                    <a:fillRect l="-11321" r="-9434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F866B55-A916-1EDB-D1E8-428865F521F3}"/>
                    </a:ext>
                  </a:extLst>
                </p:cNvPr>
                <p:cNvSpPr txBox="1"/>
                <p:nvPr/>
              </p:nvSpPr>
              <p:spPr>
                <a:xfrm>
                  <a:off x="2246381" y="4096595"/>
                  <a:ext cx="19351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F866B55-A916-1EDB-D1E8-428865F521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6381" y="4096595"/>
                  <a:ext cx="193515" cy="215444"/>
                </a:xfrm>
                <a:prstGeom prst="rect">
                  <a:avLst/>
                </a:prstGeom>
                <a:blipFill>
                  <a:blip r:embed="rId30"/>
                  <a:stretch>
                    <a:fillRect l="-22581" r="-19355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8B3173C-90D1-6E3A-118C-BFDDCF728B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8571" y="1931911"/>
              <a:ext cx="0" cy="9117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DFD8B0E-3528-81E0-4672-7BA4EAE86057}"/>
                </a:ext>
              </a:extLst>
            </p:cNvPr>
            <p:cNvCxnSpPr>
              <a:cxnSpLocks/>
            </p:cNvCxnSpPr>
            <p:nvPr/>
          </p:nvCxnSpPr>
          <p:spPr>
            <a:xfrm>
              <a:off x="2100468" y="2826048"/>
              <a:ext cx="575927" cy="18814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F6E34F7-CD7C-AD6B-F0B7-DBA5BB498287}"/>
                    </a:ext>
                  </a:extLst>
                </p:cNvPr>
                <p:cNvSpPr txBox="1"/>
                <p:nvPr/>
              </p:nvSpPr>
              <p:spPr>
                <a:xfrm>
                  <a:off x="2658209" y="2847621"/>
                  <a:ext cx="16510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F6E34F7-CD7C-AD6B-F0B7-DBA5BB4982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8209" y="2847621"/>
                  <a:ext cx="165109" cy="184666"/>
                </a:xfrm>
                <a:prstGeom prst="rect">
                  <a:avLst/>
                </a:prstGeom>
                <a:blipFill>
                  <a:blip r:embed="rId31"/>
                  <a:stretch>
                    <a:fillRect l="-25926" t="-3333" r="-2592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21B8AFD-7180-A13A-96E1-1FEE4D5FE0A8}"/>
                    </a:ext>
                  </a:extLst>
                </p:cNvPr>
                <p:cNvSpPr txBox="1"/>
                <p:nvPr/>
              </p:nvSpPr>
              <p:spPr>
                <a:xfrm>
                  <a:off x="2155272" y="1832365"/>
                  <a:ext cx="12285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21B8AFD-7180-A13A-96E1-1FEE4D5FE0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5272" y="1832365"/>
                  <a:ext cx="122854" cy="184666"/>
                </a:xfrm>
                <a:prstGeom prst="rect">
                  <a:avLst/>
                </a:prstGeom>
                <a:blipFill>
                  <a:blip r:embed="rId32"/>
                  <a:stretch>
                    <a:fillRect l="-20000" r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58353C4-FCEE-2D6A-9334-3FC6FF8DAF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4043" y="2225244"/>
              <a:ext cx="206001" cy="608265"/>
            </a:xfrm>
            <a:prstGeom prst="straightConnector1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43D777A-D27A-ABE2-D67E-A7927F6A1FA2}"/>
                    </a:ext>
                  </a:extLst>
                </p:cNvPr>
                <p:cNvSpPr txBox="1"/>
                <p:nvPr/>
              </p:nvSpPr>
              <p:spPr>
                <a:xfrm>
                  <a:off x="2283197" y="2064694"/>
                  <a:ext cx="20518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2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en-US" sz="16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43D777A-D27A-ABE2-D67E-A7927F6A1F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3197" y="2064694"/>
                  <a:ext cx="205184" cy="184666"/>
                </a:xfrm>
                <a:prstGeom prst="rect">
                  <a:avLst/>
                </a:prstGeom>
                <a:blipFill>
                  <a:blip r:embed="rId33"/>
                  <a:stretch>
                    <a:fillRect l="-21212" t="-6667" r="-2121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973D351-3C2D-F590-55B7-4EC5EFE9330F}"/>
                </a:ext>
              </a:extLst>
            </p:cNvPr>
            <p:cNvCxnSpPr>
              <a:cxnSpLocks/>
            </p:cNvCxnSpPr>
            <p:nvPr/>
          </p:nvCxnSpPr>
          <p:spPr>
            <a:xfrm>
              <a:off x="2298974" y="2239530"/>
              <a:ext cx="6652" cy="903556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BB27C06-5DA7-A67E-8351-2D51588C3A37}"/>
                </a:ext>
              </a:extLst>
            </p:cNvPr>
            <p:cNvCxnSpPr>
              <a:cxnSpLocks/>
            </p:cNvCxnSpPr>
            <p:nvPr/>
          </p:nvCxnSpPr>
          <p:spPr>
            <a:xfrm>
              <a:off x="2096776" y="2824355"/>
              <a:ext cx="213612" cy="328541"/>
            </a:xfrm>
            <a:prstGeom prst="straightConnector1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1D43D47-D7A3-508B-4478-0B0B165242F0}"/>
                    </a:ext>
                  </a:extLst>
                </p:cNvPr>
                <p:cNvSpPr txBox="1"/>
                <p:nvPr/>
              </p:nvSpPr>
              <p:spPr>
                <a:xfrm>
                  <a:off x="2094043" y="3108752"/>
                  <a:ext cx="37830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2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2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1D43D47-D7A3-508B-4478-0B0B165242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4043" y="3108752"/>
                  <a:ext cx="378309" cy="184666"/>
                </a:xfrm>
                <a:prstGeom prst="rect">
                  <a:avLst/>
                </a:prstGeom>
                <a:blipFill>
                  <a:blip r:embed="rId34"/>
                  <a:stretch>
                    <a:fillRect l="-9677" t="-3333" r="-1129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3A0C890-B3C9-C6FA-54B5-6F26E09156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0983" y="2975799"/>
              <a:ext cx="194039" cy="166283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B516340-BF6D-1A24-00E7-75701CA679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7367" y="2830707"/>
              <a:ext cx="320435" cy="23770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50FCBF3-13C2-32AD-0818-22F2964EB873}"/>
                    </a:ext>
                  </a:extLst>
                </p:cNvPr>
                <p:cNvSpPr txBox="1"/>
                <p:nvPr/>
              </p:nvSpPr>
              <p:spPr>
                <a:xfrm>
                  <a:off x="1539031" y="3054919"/>
                  <a:ext cx="43486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′×</m:t>
                        </m:r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50FCBF3-13C2-32AD-0818-22F2964EB8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9031" y="3054919"/>
                  <a:ext cx="434863" cy="184666"/>
                </a:xfrm>
                <a:prstGeom prst="rect">
                  <a:avLst/>
                </a:prstGeom>
                <a:blipFill>
                  <a:blip r:embed="rId35"/>
                  <a:stretch>
                    <a:fillRect l="-9722" t="-3333" r="-416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35D582-0B74-53C8-FCB7-7D135155BD5B}"/>
                </a:ext>
              </a:extLst>
            </p:cNvPr>
            <p:cNvCxnSpPr>
              <a:cxnSpLocks/>
            </p:cNvCxnSpPr>
            <p:nvPr/>
          </p:nvCxnSpPr>
          <p:spPr>
            <a:xfrm>
              <a:off x="1943543" y="2979695"/>
              <a:ext cx="364779" cy="162387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6556589-3F0B-3FC7-B20E-E363C2F2914C}"/>
                </a:ext>
              </a:extLst>
            </p:cNvPr>
            <p:cNvCxnSpPr>
              <a:cxnSpLocks/>
            </p:cNvCxnSpPr>
            <p:nvPr/>
          </p:nvCxnSpPr>
          <p:spPr>
            <a:xfrm>
              <a:off x="2121809" y="2834698"/>
              <a:ext cx="389477" cy="126195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9AE5F6A-59E9-D8CB-CA1D-40EBF1A63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8205" y="2832555"/>
              <a:ext cx="179504" cy="128275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A blue light in the dark&#10;&#10;AI-generated content may be incorrect.">
              <a:extLst>
                <a:ext uri="{FF2B5EF4-FFF2-40B4-BE49-F238E27FC236}">
                  <a16:creationId xmlns:a16="http://schemas.microsoft.com/office/drawing/2014/main" id="{8E01B854-74E6-7EE1-B8E2-65E47ED38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1959074" y="2685614"/>
              <a:ext cx="290185" cy="29018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B1284F-8868-D78C-39B1-5973D3DCCA01}"/>
              </a:ext>
            </a:extLst>
          </p:cNvPr>
          <p:cNvGrpSpPr/>
          <p:nvPr/>
        </p:nvGrpSpPr>
        <p:grpSpPr>
          <a:xfrm>
            <a:off x="4731445" y="2551373"/>
            <a:ext cx="3810000" cy="2540000"/>
            <a:chOff x="4731445" y="2551373"/>
            <a:chExt cx="3810000" cy="2540000"/>
          </a:xfrm>
        </p:grpSpPr>
        <p:pic>
          <p:nvPicPr>
            <p:cNvPr id="7" name="Picture 6" descr="A black and white logo&#10;&#10;AI-generated content may be incorrect.">
              <a:extLst>
                <a:ext uri="{FF2B5EF4-FFF2-40B4-BE49-F238E27FC236}">
                  <a16:creationId xmlns:a16="http://schemas.microsoft.com/office/drawing/2014/main" id="{08874F9D-4652-CDBD-21C5-403C2C903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1445" y="2551373"/>
              <a:ext cx="3810000" cy="2540000"/>
            </a:xfrm>
            <a:prstGeom prst="rect">
              <a:avLst/>
            </a:prstGeom>
          </p:spPr>
        </p:pic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C06DA109-1DA4-998F-46C4-84AF84F1389F}"/>
                </a:ext>
              </a:extLst>
            </p:cNvPr>
            <p:cNvSpPr/>
            <p:nvPr/>
          </p:nvSpPr>
          <p:spPr>
            <a:xfrm>
              <a:off x="5878773" y="2975799"/>
              <a:ext cx="1194087" cy="823176"/>
            </a:xfrm>
            <a:custGeom>
              <a:avLst/>
              <a:gdLst>
                <a:gd name="connsiteX0" fmla="*/ 0 w 1030778"/>
                <a:gd name="connsiteY0" fmla="*/ 6506 h 580084"/>
                <a:gd name="connsiteX1" fmla="*/ 498763 w 1030778"/>
                <a:gd name="connsiteY1" fmla="*/ 81321 h 580084"/>
                <a:gd name="connsiteX2" fmla="*/ 1030778 w 1030778"/>
                <a:gd name="connsiteY2" fmla="*/ 580084 h 580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778" h="580084">
                  <a:moveTo>
                    <a:pt x="0" y="6506"/>
                  </a:moveTo>
                  <a:cubicBezTo>
                    <a:pt x="163483" y="-3885"/>
                    <a:pt x="326967" y="-14275"/>
                    <a:pt x="498763" y="81321"/>
                  </a:cubicBezTo>
                  <a:cubicBezTo>
                    <a:pt x="670559" y="176917"/>
                    <a:pt x="907473" y="442924"/>
                    <a:pt x="1030778" y="580084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6340072-71E0-0973-24F9-C6F758CFD701}"/>
                    </a:ext>
                  </a:extLst>
                </p:cNvPr>
                <p:cNvSpPr txBox="1"/>
                <p:nvPr/>
              </p:nvSpPr>
              <p:spPr>
                <a:xfrm>
                  <a:off x="6624907" y="3067807"/>
                  <a:ext cx="29018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6340072-71E0-0973-24F9-C6F758CFD7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4907" y="3067807"/>
                  <a:ext cx="290185" cy="184666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326A470-FE1F-E79F-6D3B-80B6E6D872F9}"/>
                    </a:ext>
                  </a:extLst>
                </p:cNvPr>
                <p:cNvSpPr txBox="1"/>
                <p:nvPr/>
              </p:nvSpPr>
              <p:spPr>
                <a:xfrm>
                  <a:off x="6387371" y="4348651"/>
                  <a:ext cx="19351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326A470-FE1F-E79F-6D3B-80B6E6D872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7371" y="4348651"/>
                  <a:ext cx="193515" cy="215444"/>
                </a:xfrm>
                <a:prstGeom prst="rect">
                  <a:avLst/>
                </a:prstGeom>
                <a:blipFill>
                  <a:blip r:embed="rId38"/>
                  <a:stretch>
                    <a:fillRect l="-21875" r="-18750"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13CCBA7-C208-7432-BD5F-F8064EE8D9CD}"/>
                    </a:ext>
                  </a:extLst>
                </p:cNvPr>
                <p:cNvSpPr txBox="1"/>
                <p:nvPr/>
              </p:nvSpPr>
              <p:spPr>
                <a:xfrm>
                  <a:off x="5730674" y="2764250"/>
                  <a:ext cx="15183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13CCBA7-C208-7432-BD5F-F8064EE8D9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0674" y="2764250"/>
                  <a:ext cx="151836" cy="215444"/>
                </a:xfrm>
                <a:prstGeom prst="rect">
                  <a:avLst/>
                </a:prstGeom>
                <a:blipFill>
                  <a:blip r:embed="rId39"/>
                  <a:stretch>
                    <a:fillRect l="-28000" r="-24000"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FB21AA5-E4B0-244E-DFFE-D4D027869C8C}"/>
                    </a:ext>
                  </a:extLst>
                </p:cNvPr>
                <p:cNvSpPr txBox="1"/>
                <p:nvPr/>
              </p:nvSpPr>
              <p:spPr>
                <a:xfrm>
                  <a:off x="7164842" y="3605929"/>
                  <a:ext cx="16395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FB21AA5-E4B0-244E-DFFE-D4D027869C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4842" y="3605929"/>
                  <a:ext cx="163956" cy="215444"/>
                </a:xfrm>
                <a:prstGeom prst="rect">
                  <a:avLst/>
                </a:prstGeom>
                <a:blipFill>
                  <a:blip r:embed="rId40"/>
                  <a:stretch>
                    <a:fillRect l="-37037" r="-33333" b="-3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9AAE998-3935-98B5-F20C-1A0CD1710F47}"/>
                </a:ext>
              </a:extLst>
            </p:cNvPr>
            <p:cNvSpPr/>
            <p:nvPr/>
          </p:nvSpPr>
          <p:spPr>
            <a:xfrm>
              <a:off x="5923644" y="2997200"/>
              <a:ext cx="1131206" cy="825500"/>
            </a:xfrm>
            <a:custGeom>
              <a:avLst/>
              <a:gdLst>
                <a:gd name="connsiteX0" fmla="*/ 19956 w 1131206"/>
                <a:gd name="connsiteY0" fmla="*/ 0 h 825500"/>
                <a:gd name="connsiteX1" fmla="*/ 51706 w 1131206"/>
                <a:gd name="connsiteY1" fmla="*/ 406400 h 825500"/>
                <a:gd name="connsiteX2" fmla="*/ 464456 w 1131206"/>
                <a:gd name="connsiteY2" fmla="*/ 469900 h 825500"/>
                <a:gd name="connsiteX3" fmla="*/ 515256 w 1131206"/>
                <a:gd name="connsiteY3" fmla="*/ 742950 h 825500"/>
                <a:gd name="connsiteX4" fmla="*/ 1131206 w 1131206"/>
                <a:gd name="connsiteY4" fmla="*/ 82550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1206" h="825500">
                  <a:moveTo>
                    <a:pt x="19956" y="0"/>
                  </a:moveTo>
                  <a:cubicBezTo>
                    <a:pt x="-1211" y="164041"/>
                    <a:pt x="-22377" y="328083"/>
                    <a:pt x="51706" y="406400"/>
                  </a:cubicBezTo>
                  <a:cubicBezTo>
                    <a:pt x="125789" y="484717"/>
                    <a:pt x="387198" y="413808"/>
                    <a:pt x="464456" y="469900"/>
                  </a:cubicBezTo>
                  <a:cubicBezTo>
                    <a:pt x="541714" y="525992"/>
                    <a:pt x="404131" y="683683"/>
                    <a:pt x="515256" y="742950"/>
                  </a:cubicBezTo>
                  <a:cubicBezTo>
                    <a:pt x="626381" y="802217"/>
                    <a:pt x="878793" y="813858"/>
                    <a:pt x="1131206" y="825500"/>
                  </a:cubicBezTo>
                </a:path>
              </a:pathLst>
            </a:custGeom>
            <a:noFill/>
            <a:ln>
              <a:solidFill>
                <a:srgbClr val="F9BBB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2DC0627-EAA5-EBEC-93E1-2396CADEDE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3561" y="3128112"/>
              <a:ext cx="211141" cy="259275"/>
            </a:xfrm>
            <a:prstGeom prst="straightConnector1">
              <a:avLst/>
            </a:prstGeom>
            <a:ln w="9525">
              <a:solidFill>
                <a:srgbClr val="F9BBB9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B038F39-6AF1-2194-6EB4-A75E08DA3C43}"/>
                    </a:ext>
                  </a:extLst>
                </p:cNvPr>
                <p:cNvSpPr txBox="1"/>
                <p:nvPr/>
              </p:nvSpPr>
              <p:spPr>
                <a:xfrm>
                  <a:off x="5804191" y="3367739"/>
                  <a:ext cx="18739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F9BBB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200" dirty="0">
                    <a:solidFill>
                      <a:srgbClr val="F9BBB9"/>
                    </a:solidFill>
                  </a:endParaRPr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B038F39-6AF1-2194-6EB4-A75E08DA3C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4191" y="3367739"/>
                  <a:ext cx="187395" cy="184666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CAB081E-919B-DBBA-DDA9-BFC5F79C6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0656" y="3058849"/>
              <a:ext cx="282417" cy="349939"/>
            </a:xfrm>
            <a:prstGeom prst="straightConnector1">
              <a:avLst/>
            </a:prstGeom>
            <a:ln w="9525">
              <a:solidFill>
                <a:srgbClr val="F9BBB9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C2D3D50A-8091-010F-A68B-D7ED5A5464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5585" y="3015833"/>
              <a:ext cx="282417" cy="349939"/>
            </a:xfrm>
            <a:prstGeom prst="straightConnector1">
              <a:avLst/>
            </a:prstGeom>
            <a:ln w="9525">
              <a:solidFill>
                <a:srgbClr val="F9BBB9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F292188F-00C2-3447-BE2E-4E9771CDBB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0026" y="2992833"/>
              <a:ext cx="180885" cy="219478"/>
            </a:xfrm>
            <a:prstGeom prst="straightConnector1">
              <a:avLst/>
            </a:prstGeom>
            <a:ln w="9525">
              <a:solidFill>
                <a:srgbClr val="F9BBB9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F1D276D3-F7F2-ED1B-F32D-019AA3E0E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12458" y="3233664"/>
              <a:ext cx="184252" cy="231163"/>
            </a:xfrm>
            <a:prstGeom prst="straightConnector1">
              <a:avLst/>
            </a:prstGeom>
            <a:ln w="9525">
              <a:solidFill>
                <a:srgbClr val="F9BBB9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0D711D3-563F-74A1-E2F5-4415D53537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16923" y="3652097"/>
              <a:ext cx="123734" cy="146878"/>
            </a:xfrm>
            <a:prstGeom prst="straightConnector1">
              <a:avLst/>
            </a:prstGeom>
            <a:ln w="9525">
              <a:solidFill>
                <a:srgbClr val="F9BBB9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391FBF1F-6786-A1E9-2D6E-565EE0EC0E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6445" y="3546919"/>
              <a:ext cx="225638" cy="221719"/>
            </a:xfrm>
            <a:prstGeom prst="straightConnector1">
              <a:avLst/>
            </a:prstGeom>
            <a:ln w="9525">
              <a:solidFill>
                <a:srgbClr val="F9BBB9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A4CCEA0-A42D-6A67-AFB4-0349947E6B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4128" y="3438510"/>
              <a:ext cx="299952" cy="291235"/>
            </a:xfrm>
            <a:prstGeom prst="straightConnector1">
              <a:avLst/>
            </a:prstGeom>
            <a:ln w="9525">
              <a:solidFill>
                <a:srgbClr val="F9BBB9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F2504210-EC1E-78F5-9CB6-7B25B082E6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19078" y="3323066"/>
              <a:ext cx="265675" cy="282462"/>
            </a:xfrm>
            <a:prstGeom prst="straightConnector1">
              <a:avLst/>
            </a:prstGeom>
            <a:ln w="9525">
              <a:solidFill>
                <a:srgbClr val="F9BBB9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A68551F5-2221-9905-7909-18679AD2AA07}"/>
                </a:ext>
              </a:extLst>
            </p:cNvPr>
            <p:cNvSpPr/>
            <p:nvPr/>
          </p:nvSpPr>
          <p:spPr>
            <a:xfrm>
              <a:off x="5938838" y="2995613"/>
              <a:ext cx="1119187" cy="804862"/>
            </a:xfrm>
            <a:custGeom>
              <a:avLst/>
              <a:gdLst>
                <a:gd name="connsiteX0" fmla="*/ 0 w 1119187"/>
                <a:gd name="connsiteY0" fmla="*/ 0 h 804862"/>
                <a:gd name="connsiteX1" fmla="*/ 204787 w 1119187"/>
                <a:gd name="connsiteY1" fmla="*/ 214312 h 804862"/>
                <a:gd name="connsiteX2" fmla="*/ 576262 w 1119187"/>
                <a:gd name="connsiteY2" fmla="*/ 347662 h 804862"/>
                <a:gd name="connsiteX3" fmla="*/ 747712 w 1119187"/>
                <a:gd name="connsiteY3" fmla="*/ 671512 h 804862"/>
                <a:gd name="connsiteX4" fmla="*/ 1119187 w 1119187"/>
                <a:gd name="connsiteY4" fmla="*/ 804862 h 804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87" h="804862">
                  <a:moveTo>
                    <a:pt x="0" y="0"/>
                  </a:moveTo>
                  <a:cubicBezTo>
                    <a:pt x="54371" y="78184"/>
                    <a:pt x="108743" y="156368"/>
                    <a:pt x="204787" y="214312"/>
                  </a:cubicBezTo>
                  <a:cubicBezTo>
                    <a:pt x="300831" y="272256"/>
                    <a:pt x="485775" y="271462"/>
                    <a:pt x="576262" y="347662"/>
                  </a:cubicBezTo>
                  <a:cubicBezTo>
                    <a:pt x="666749" y="423862"/>
                    <a:pt x="657225" y="595312"/>
                    <a:pt x="747712" y="671512"/>
                  </a:cubicBezTo>
                  <a:cubicBezTo>
                    <a:pt x="838199" y="747712"/>
                    <a:pt x="978693" y="776287"/>
                    <a:pt x="1119187" y="804862"/>
                  </a:cubicBezTo>
                </a:path>
              </a:pathLst>
            </a:custGeom>
            <a:noFill/>
            <a:ln>
              <a:solidFill>
                <a:srgbClr val="F69A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471C3CC-C8FF-C06E-1948-E1FFFC16F51F}"/>
                </a:ext>
              </a:extLst>
            </p:cNvPr>
            <p:cNvSpPr/>
            <p:nvPr/>
          </p:nvSpPr>
          <p:spPr>
            <a:xfrm>
              <a:off x="5948363" y="3014191"/>
              <a:ext cx="1105634" cy="801818"/>
            </a:xfrm>
            <a:custGeom>
              <a:avLst/>
              <a:gdLst>
                <a:gd name="connsiteX0" fmla="*/ 0 w 1119187"/>
                <a:gd name="connsiteY0" fmla="*/ 0 h 819150"/>
                <a:gd name="connsiteX1" fmla="*/ 328612 w 1119187"/>
                <a:gd name="connsiteY1" fmla="*/ 114300 h 819150"/>
                <a:gd name="connsiteX2" fmla="*/ 638175 w 1119187"/>
                <a:gd name="connsiteY2" fmla="*/ 223837 h 819150"/>
                <a:gd name="connsiteX3" fmla="*/ 895350 w 1119187"/>
                <a:gd name="connsiteY3" fmla="*/ 642937 h 819150"/>
                <a:gd name="connsiteX4" fmla="*/ 1119187 w 1119187"/>
                <a:gd name="connsiteY4" fmla="*/ 819150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87" h="819150">
                  <a:moveTo>
                    <a:pt x="0" y="0"/>
                  </a:moveTo>
                  <a:lnTo>
                    <a:pt x="328612" y="114300"/>
                  </a:lnTo>
                  <a:cubicBezTo>
                    <a:pt x="434975" y="151606"/>
                    <a:pt x="543719" y="135731"/>
                    <a:pt x="638175" y="223837"/>
                  </a:cubicBezTo>
                  <a:cubicBezTo>
                    <a:pt x="732631" y="311943"/>
                    <a:pt x="815181" y="543718"/>
                    <a:pt x="895350" y="642937"/>
                  </a:cubicBezTo>
                  <a:cubicBezTo>
                    <a:pt x="975519" y="742156"/>
                    <a:pt x="1047353" y="780653"/>
                    <a:pt x="1119187" y="819150"/>
                  </a:cubicBezTo>
                </a:path>
              </a:pathLst>
            </a:custGeom>
            <a:noFill/>
            <a:ln>
              <a:solidFill>
                <a:srgbClr val="F0524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2ED71DB-177D-74A2-3D40-86388FA8B189}"/>
                    </a:ext>
                  </a:extLst>
                </p:cNvPr>
                <p:cNvSpPr txBox="1"/>
                <p:nvPr/>
              </p:nvSpPr>
              <p:spPr>
                <a:xfrm>
                  <a:off x="6524087" y="3367739"/>
                  <a:ext cx="223074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zh-CN" altLang="en-US" sz="1200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’</m:t>
                        </m:r>
                      </m:oMath>
                    </m:oMathPara>
                  </a14:m>
                  <a:endParaRPr lang="en-US" sz="12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2ED71DB-177D-74A2-3D40-86388FA8B1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087" y="3367739"/>
                  <a:ext cx="223074" cy="184666"/>
                </a:xfrm>
                <a:prstGeom prst="rect">
                  <a:avLst/>
                </a:prstGeom>
                <a:blipFill>
                  <a:blip r:embed="rId42"/>
                  <a:stretch>
                    <a:fillRect r="-5405" b="-64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36B01D9-70D1-2EE8-85BB-67828E5392F6}"/>
                </a:ext>
              </a:extLst>
            </p:cNvPr>
            <p:cNvCxnSpPr/>
            <p:nvPr/>
          </p:nvCxnSpPr>
          <p:spPr>
            <a:xfrm>
              <a:off x="6241806" y="3438510"/>
              <a:ext cx="320919" cy="0"/>
            </a:xfrm>
            <a:prstGeom prst="straightConnector1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Picture 67" descr="A blue light in the dark&#10;&#10;AI-generated content may be incorrect.">
              <a:extLst>
                <a:ext uri="{FF2B5EF4-FFF2-40B4-BE49-F238E27FC236}">
                  <a16:creationId xmlns:a16="http://schemas.microsoft.com/office/drawing/2014/main" id="{60F3F3C8-C707-65C0-88CD-E570435DF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6096714" y="3293418"/>
              <a:ext cx="290185" cy="290185"/>
            </a:xfrm>
            <a:prstGeom prst="rect">
              <a:avLst/>
            </a:prstGeom>
          </p:spPr>
        </p:pic>
        <p:pic>
          <p:nvPicPr>
            <p:cNvPr id="51" name="Picture 50" descr="A blue light in the dark&#10;&#10;AI-generated content may be incorrect.">
              <a:extLst>
                <a:ext uri="{FF2B5EF4-FFF2-40B4-BE49-F238E27FC236}">
                  <a16:creationId xmlns:a16="http://schemas.microsoft.com/office/drawing/2014/main" id="{0B19AFE3-92FE-C0BA-20F1-28CA3D556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774912" y="2834602"/>
              <a:ext cx="290185" cy="290185"/>
            </a:xfrm>
            <a:prstGeom prst="rect">
              <a:avLst/>
            </a:prstGeom>
          </p:spPr>
        </p:pic>
        <p:pic>
          <p:nvPicPr>
            <p:cNvPr id="52" name="Picture 51" descr="A blue light in the dark&#10;&#10;AI-generated content may be incorrect.">
              <a:extLst>
                <a:ext uri="{FF2B5EF4-FFF2-40B4-BE49-F238E27FC236}">
                  <a16:creationId xmlns:a16="http://schemas.microsoft.com/office/drawing/2014/main" id="{E2B2B46B-2098-AABD-CD05-CE8779FF1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927768" y="3657788"/>
              <a:ext cx="290185" cy="29018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C0A4ABF-A608-D728-1CAD-ED0E5536062B}"/>
                </a:ext>
              </a:extLst>
            </p:cNvPr>
            <p:cNvSpPr/>
            <p:nvPr/>
          </p:nvSpPr>
          <p:spPr>
            <a:xfrm>
              <a:off x="7810500" y="4172291"/>
              <a:ext cx="75025" cy="66702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F9BBB9"/>
                </a:gs>
              </a:gsLst>
              <a:lin ang="5400000" scaled="1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FAE553-B8B1-FDDE-67B9-DAD7BEADC519}"/>
                </a:ext>
              </a:extLst>
            </p:cNvPr>
            <p:cNvSpPr txBox="1"/>
            <p:nvPr/>
          </p:nvSpPr>
          <p:spPr>
            <a:xfrm>
              <a:off x="7658100" y="3919499"/>
              <a:ext cx="7846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rPr>
                <a:t>Distance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45145BD-97D5-F4DF-2A14-25595AB26966}"/>
                </a:ext>
              </a:extLst>
            </p:cNvPr>
            <p:cNvCxnSpPr/>
            <p:nvPr/>
          </p:nvCxnSpPr>
          <p:spPr>
            <a:xfrm>
              <a:off x="7885320" y="4248539"/>
              <a:ext cx="458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BBE40E-979E-4439-33E1-450C695A4450}"/>
                </a:ext>
              </a:extLst>
            </p:cNvPr>
            <p:cNvCxnSpPr/>
            <p:nvPr/>
          </p:nvCxnSpPr>
          <p:spPr>
            <a:xfrm>
              <a:off x="7888495" y="4775589"/>
              <a:ext cx="458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1F74F62-41F5-AD3F-4274-9BEA7825207C}"/>
                </a:ext>
              </a:extLst>
            </p:cNvPr>
            <p:cNvSpPr txBox="1"/>
            <p:nvPr/>
          </p:nvSpPr>
          <p:spPr>
            <a:xfrm>
              <a:off x="7794476" y="4148511"/>
              <a:ext cx="53088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Short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59481F5-5B6D-FC20-083A-B6688E7C8EBF}"/>
                </a:ext>
              </a:extLst>
            </p:cNvPr>
            <p:cNvSpPr txBox="1"/>
            <p:nvPr/>
          </p:nvSpPr>
          <p:spPr>
            <a:xfrm>
              <a:off x="7797651" y="4672386"/>
              <a:ext cx="53088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Long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7850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3932</TotalTime>
  <Words>26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Zhang, Yan</dc:creator>
  <cp:lastModifiedBy>Zhang, Yan</cp:lastModifiedBy>
  <cp:revision>31</cp:revision>
  <dcterms:created xsi:type="dcterms:W3CDTF">2025-07-01T05:48:06Z</dcterms:created>
  <dcterms:modified xsi:type="dcterms:W3CDTF">2025-08-07T21:06:36Z</dcterms:modified>
</cp:coreProperties>
</file>