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>
        <p:scale>
          <a:sx n="195" d="100"/>
          <a:sy n="195" d="100"/>
        </p:scale>
        <p:origin x="-2408" y="-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BABE4-D240-B645-8000-5E915815381A}" type="datetimeFigureOut">
              <a:rPr lang="en-US" smtClean="0"/>
              <a:t>7/1/25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EF5E9B-7EE4-0343-9277-0F68A14C7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17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EF5E9B-7EE4-0343-9277-0F68A14C77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022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D5C83-E6E3-7BF6-D450-65F915EA36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4C046-7F25-7A00-E0FF-8BC357391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FBF30-FCB7-4A7E-0929-3E8051544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6128-23EB-3249-83B4-92FDE1015202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3C129-03BC-CCAC-E5CF-0F413E523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6A6D3-7A32-CEF0-30BA-A872FBA3B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EFA0-9F06-C741-B82E-B1C468569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86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AE8A-8779-3495-8175-70997FAC5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AA06CB-BE99-3F26-F24A-E4433EFB2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92D41-E2E3-E6BE-8762-47F0A4148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6128-23EB-3249-83B4-92FDE1015202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4CEF4-623A-9908-38DB-CC17AC3BA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9C418-A468-03A5-CF9A-DC49A6AEC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EFA0-9F06-C741-B82E-B1C468569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240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A9F7F-816F-693C-D5A9-BB73CCDD6A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42A902-008F-7153-88A4-35A7C86E5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8ECFB-1690-5929-149E-B02F09617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6128-23EB-3249-83B4-92FDE1015202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C9991-2515-81D1-26E2-67BC5AA17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7AAB6-F67E-E246-E9B2-40E857C0F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EFA0-9F06-C741-B82E-B1C468569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21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04ACA-F7E0-4558-A5F6-AAB73FDE5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1CDD2-E4A6-BC86-AA3C-A88F5AF79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E1A9C-B46B-605E-38B9-5B5F5D174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6128-23EB-3249-83B4-92FDE1015202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282BA-37FB-8345-5580-4734FF76E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8B1EB-EF0A-2998-DE5B-8A46FF4AF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EFA0-9F06-C741-B82E-B1C468569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58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6B115-1C05-8097-BEE8-00A7EC74B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75066-EB3C-B3EA-EFF8-7B6CD5410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6C2F8-240E-7298-D8D2-84B87D88B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6128-23EB-3249-83B4-92FDE1015202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C5260-8B67-0DAF-AEB9-177113A5B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6FDDC-CF86-9A18-29D3-8F0789666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EFA0-9F06-C741-B82E-B1C468569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69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0AB53-0834-1D39-2FBC-485235BAF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53254-3A2B-163E-53AE-0855A31C1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D1C46C-F668-E8E2-BCD3-184672D16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34C2A-FE33-2B2C-9CAD-27A3B6623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6128-23EB-3249-83B4-92FDE1015202}" type="datetimeFigureOut">
              <a:rPr lang="en-US" smtClean="0"/>
              <a:t>6/30/25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314682-603A-3E2F-4FAA-1289E59D5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881ABB-F6C3-4A5A-FBA5-2EF0D9289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EFA0-9F06-C741-B82E-B1C468569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62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2F38E-F611-830A-FB03-7DBB55D7B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DE327-2AB5-8A95-5AB3-09A9C5880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3831CC-B39C-DB7F-8AC9-D221DECF6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805065-5BFA-3C10-CA37-2C39C32008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4C3D47-EAAB-D803-2D8F-C8B7AE243C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025EA7-2078-3D00-3A4B-43D703BDC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6128-23EB-3249-83B4-92FDE1015202}" type="datetimeFigureOut">
              <a:rPr lang="en-US" smtClean="0"/>
              <a:t>6/30/25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E0C979-7A51-1F28-51E4-5EA2E372A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9A4B85-29A2-5AA2-CA66-5A4300B3E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EFA0-9F06-C741-B82E-B1C468569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46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67278-98B9-C469-1A6A-8DE4D2311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3C544F-5DCB-B2D6-3BEB-224130F8E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6128-23EB-3249-83B4-92FDE1015202}" type="datetimeFigureOut">
              <a:rPr lang="en-US" smtClean="0"/>
              <a:t>6/30/25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D9BB38-6A71-6D06-0593-4A1E8CC66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222F68-054E-D5D5-10AE-4660B8773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EFA0-9F06-C741-B82E-B1C468569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04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57AC3C-2784-1CA0-4A49-7C20F7B15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6128-23EB-3249-83B4-92FDE1015202}" type="datetimeFigureOut">
              <a:rPr lang="en-US" smtClean="0"/>
              <a:t>6/30/25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7A8C8E-03DE-8DCF-F71F-EB44FCEAF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D3BB9-98CE-D3AD-E120-BC504F262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EFA0-9F06-C741-B82E-B1C468569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92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69856-17B5-3C8A-29BF-B9C36B7FC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9F623-5C9C-428C-5197-2881C41C4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B356AE-EFF1-77DD-8D5B-D4D4E6D98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EAEE1F-7208-E2EF-4DA8-8D358729E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6128-23EB-3249-83B4-92FDE1015202}" type="datetimeFigureOut">
              <a:rPr lang="en-US" smtClean="0"/>
              <a:t>6/30/25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2D7DE-86DB-1AA4-9BAF-65F4E117A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A95FB-FFD5-2625-F765-580129B63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EFA0-9F06-C741-B82E-B1C468569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10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A4B3B-09BE-06C4-CD8F-071C6869B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5718B6-9996-E95B-0E3A-7047D257E4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C7435-193A-96DD-D887-0FF662816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51189-0960-3B07-E198-F6226C67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6128-23EB-3249-83B4-92FDE1015202}" type="datetimeFigureOut">
              <a:rPr lang="en-US" smtClean="0"/>
              <a:t>6/30/25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947D87-B352-6F5E-BF17-2FCB2C3F0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F9F7F-46DD-CA7D-819D-F29792B7E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EFA0-9F06-C741-B82E-B1C468569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62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ED5DD0-6E8E-87AA-12E1-C797634A9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2C28E-9116-E09C-3E81-CAAE7870C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4CCBE-5B6C-73BA-1773-8BCD07A3B6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AD6128-23EB-3249-83B4-92FDE1015202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191B8-6B9F-F427-A127-90066C8993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9A3BF-EF72-B520-99ED-3CEC27F186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4AEFA0-9F06-C741-B82E-B1C468569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83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arallelogram 82">
            <a:extLst>
              <a:ext uri="{FF2B5EF4-FFF2-40B4-BE49-F238E27FC236}">
                <a16:creationId xmlns:a16="http://schemas.microsoft.com/office/drawing/2014/main" id="{3B1BA451-B09D-05EA-F220-8FDCAFBE4E4D}"/>
              </a:ext>
            </a:extLst>
          </p:cNvPr>
          <p:cNvSpPr/>
          <p:nvPr/>
        </p:nvSpPr>
        <p:spPr>
          <a:xfrm>
            <a:off x="6859795" y="3730700"/>
            <a:ext cx="2195737" cy="581339"/>
          </a:xfrm>
          <a:prstGeom prst="parallelogram">
            <a:avLst>
              <a:gd name="adj" fmla="val 12943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7AB2BBB-0456-5C84-C361-BA711ECC76A5}"/>
              </a:ext>
            </a:extLst>
          </p:cNvPr>
          <p:cNvGrpSpPr/>
          <p:nvPr/>
        </p:nvGrpSpPr>
        <p:grpSpPr>
          <a:xfrm>
            <a:off x="500569" y="1832365"/>
            <a:ext cx="3899886" cy="3006952"/>
            <a:chOff x="3387607" y="2150864"/>
            <a:chExt cx="3899886" cy="3006952"/>
          </a:xfrm>
        </p:grpSpPr>
        <p:pic>
          <p:nvPicPr>
            <p:cNvPr id="11" name="Picture 10" descr="A black and white logo&#10;&#10;AI-generated content may be incorrect.">
              <a:extLst>
                <a:ext uri="{FF2B5EF4-FFF2-40B4-BE49-F238E27FC236}">
                  <a16:creationId xmlns:a16="http://schemas.microsoft.com/office/drawing/2014/main" id="{F79567FF-C99D-E52D-4B55-ABA36F053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77493" y="2617816"/>
              <a:ext cx="3810000" cy="2540000"/>
            </a:xfrm>
            <a:prstGeom prst="rect">
              <a:avLst/>
            </a:prstGeom>
          </p:spPr>
        </p:pic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624317CD-4090-F592-4837-E3F857114D48}"/>
                </a:ext>
              </a:extLst>
            </p:cNvPr>
            <p:cNvSpPr/>
            <p:nvPr/>
          </p:nvSpPr>
          <p:spPr>
            <a:xfrm>
              <a:off x="4624821" y="3138958"/>
              <a:ext cx="1194087" cy="726460"/>
            </a:xfrm>
            <a:custGeom>
              <a:avLst/>
              <a:gdLst>
                <a:gd name="connsiteX0" fmla="*/ 0 w 1030778"/>
                <a:gd name="connsiteY0" fmla="*/ 6506 h 580084"/>
                <a:gd name="connsiteX1" fmla="*/ 498763 w 1030778"/>
                <a:gd name="connsiteY1" fmla="*/ 81321 h 580084"/>
                <a:gd name="connsiteX2" fmla="*/ 1030778 w 1030778"/>
                <a:gd name="connsiteY2" fmla="*/ 580084 h 580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0778" h="580084">
                  <a:moveTo>
                    <a:pt x="0" y="6506"/>
                  </a:moveTo>
                  <a:cubicBezTo>
                    <a:pt x="163483" y="-3885"/>
                    <a:pt x="326967" y="-14275"/>
                    <a:pt x="498763" y="81321"/>
                  </a:cubicBezTo>
                  <a:cubicBezTo>
                    <a:pt x="670559" y="176917"/>
                    <a:pt x="907473" y="442924"/>
                    <a:pt x="1030778" y="580084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AFD3CC4-9286-4DAC-CD35-AE7C68D946B2}"/>
                    </a:ext>
                  </a:extLst>
                </p:cNvPr>
                <p:cNvSpPr txBox="1"/>
                <p:nvPr/>
              </p:nvSpPr>
              <p:spPr>
                <a:xfrm>
                  <a:off x="5601302" y="3791621"/>
                  <a:ext cx="129716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1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AFD3CC4-9286-4DAC-CD35-AE7C68D946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1302" y="3791621"/>
                  <a:ext cx="129716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16667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3" name="Picture 12" descr="A blue diamond on a black background&#10;&#10;AI-generated content may be incorrect.">
              <a:extLst>
                <a:ext uri="{FF2B5EF4-FFF2-40B4-BE49-F238E27FC236}">
                  <a16:creationId xmlns:a16="http://schemas.microsoft.com/office/drawing/2014/main" id="{8D3EADAC-A8D5-4844-D799-F12925F25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87607" y="2339571"/>
              <a:ext cx="3810000" cy="1898427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998CFED-55A1-1A7A-AA0B-76D05F2EC417}"/>
                    </a:ext>
                  </a:extLst>
                </p:cNvPr>
                <p:cNvSpPr txBox="1"/>
                <p:nvPr/>
              </p:nvSpPr>
              <p:spPr>
                <a:xfrm>
                  <a:off x="3995760" y="3097107"/>
                  <a:ext cx="32329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998CFED-55A1-1A7A-AA0B-76D05F2EC4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5760" y="3097107"/>
                  <a:ext cx="323294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11538" r="-11538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F866B55-A916-1EDB-D1E8-428865F521F3}"/>
                    </a:ext>
                  </a:extLst>
                </p:cNvPr>
                <p:cNvSpPr txBox="1"/>
                <p:nvPr/>
              </p:nvSpPr>
              <p:spPr>
                <a:xfrm>
                  <a:off x="5133419" y="4415094"/>
                  <a:ext cx="193515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F866B55-A916-1EDB-D1E8-428865F521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3419" y="4415094"/>
                  <a:ext cx="193515" cy="215444"/>
                </a:xfrm>
                <a:prstGeom prst="rect">
                  <a:avLst/>
                </a:prstGeom>
                <a:blipFill>
                  <a:blip r:embed="rId7"/>
                  <a:stretch>
                    <a:fillRect l="-26667" r="-20000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0D02379-0C82-5108-5F99-A1A2660325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6587" y="3160090"/>
              <a:ext cx="244494" cy="4413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6236637-B684-6A83-3E04-D59321B34F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85687" y="3024227"/>
              <a:ext cx="743335" cy="1277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8B3173C-90D1-6E3A-118C-BFDDCF728B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85609" y="2250410"/>
              <a:ext cx="0" cy="9117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F4A70DA-7E44-DB1C-E4E8-13585085CF86}"/>
                    </a:ext>
                  </a:extLst>
                </p:cNvPr>
                <p:cNvSpPr txBox="1"/>
                <p:nvPr/>
              </p:nvSpPr>
              <p:spPr>
                <a:xfrm>
                  <a:off x="5777002" y="2934724"/>
                  <a:ext cx="194412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F4A70DA-7E44-DB1C-E4E8-13585085CF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7002" y="2934724"/>
                  <a:ext cx="194412" cy="184666"/>
                </a:xfrm>
                <a:prstGeom prst="rect">
                  <a:avLst/>
                </a:prstGeom>
                <a:blipFill>
                  <a:blip r:embed="rId8"/>
                  <a:stretch>
                    <a:fillRect l="-12500" r="-6250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725E0DF-C4B4-A84D-67DC-F67F7D11B9A3}"/>
                    </a:ext>
                  </a:extLst>
                </p:cNvPr>
                <p:cNvSpPr txBox="1"/>
                <p:nvPr/>
              </p:nvSpPr>
              <p:spPr>
                <a:xfrm>
                  <a:off x="4558547" y="3335274"/>
                  <a:ext cx="185692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725E0DF-C4B4-A84D-67DC-F67F7D11B9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8547" y="3335274"/>
                  <a:ext cx="185692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12500"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DFD8B0E-3528-81E0-4672-7BA4EAE86057}"/>
                </a:ext>
              </a:extLst>
            </p:cNvPr>
            <p:cNvCxnSpPr>
              <a:cxnSpLocks/>
            </p:cNvCxnSpPr>
            <p:nvPr/>
          </p:nvCxnSpPr>
          <p:spPr>
            <a:xfrm>
              <a:off x="4987506" y="3144547"/>
              <a:ext cx="575927" cy="18814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BF6E34F7-CD7C-AD6B-F0B7-DBA5BB498287}"/>
                    </a:ext>
                  </a:extLst>
                </p:cNvPr>
                <p:cNvSpPr txBox="1"/>
                <p:nvPr/>
              </p:nvSpPr>
              <p:spPr>
                <a:xfrm>
                  <a:off x="5545247" y="3166120"/>
                  <a:ext cx="16510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6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BF6E34F7-CD7C-AD6B-F0B7-DBA5BB4982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5247" y="3166120"/>
                  <a:ext cx="165109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8571" t="-6667" r="-21429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21B8AFD-7180-A13A-96E1-1FEE4D5FE0A8}"/>
                    </a:ext>
                  </a:extLst>
                </p:cNvPr>
                <p:cNvSpPr txBox="1"/>
                <p:nvPr/>
              </p:nvSpPr>
              <p:spPr>
                <a:xfrm>
                  <a:off x="5042310" y="2150864"/>
                  <a:ext cx="12285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21B8AFD-7180-A13A-96E1-1FEE4D5FE0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2310" y="2150864"/>
                  <a:ext cx="122854" cy="184666"/>
                </a:xfrm>
                <a:prstGeom prst="rect">
                  <a:avLst/>
                </a:prstGeom>
                <a:blipFill>
                  <a:blip r:embed="rId11"/>
                  <a:stretch>
                    <a:fillRect l="-18182" r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58353C4-FCEE-2D6A-9334-3FC6FF8DAF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81081" y="2535133"/>
              <a:ext cx="201644" cy="616875"/>
            </a:xfrm>
            <a:prstGeom prst="straightConnector1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A43D777A-D27A-ABE2-D67E-A7927F6A1FA2}"/>
                    </a:ext>
                  </a:extLst>
                </p:cNvPr>
                <p:cNvSpPr txBox="1"/>
                <p:nvPr/>
              </p:nvSpPr>
              <p:spPr>
                <a:xfrm>
                  <a:off x="5221864" y="2375785"/>
                  <a:ext cx="38952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1200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</m:sSub>
                        <m:r>
                          <a:rPr lang="en-US" sz="12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2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6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A43D777A-D27A-ABE2-D67E-A7927F6A1F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1864" y="2375785"/>
                  <a:ext cx="389529" cy="184666"/>
                </a:xfrm>
                <a:prstGeom prst="rect">
                  <a:avLst/>
                </a:prstGeom>
                <a:blipFill>
                  <a:blip r:embed="rId12"/>
                  <a:stretch>
                    <a:fillRect l="-6250" r="-937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973D351-3C2D-F590-55B7-4EC5EFE9330F}"/>
                </a:ext>
              </a:extLst>
            </p:cNvPr>
            <p:cNvCxnSpPr/>
            <p:nvPr/>
          </p:nvCxnSpPr>
          <p:spPr>
            <a:xfrm>
              <a:off x="5182725" y="2560451"/>
              <a:ext cx="0" cy="772240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BB27C06-5DA7-A67E-8351-2D51588C3A37}"/>
                </a:ext>
              </a:extLst>
            </p:cNvPr>
            <p:cNvCxnSpPr>
              <a:cxnSpLocks/>
            </p:cNvCxnSpPr>
            <p:nvPr/>
          </p:nvCxnSpPr>
          <p:spPr>
            <a:xfrm>
              <a:off x="4987506" y="3160090"/>
              <a:ext cx="194411" cy="169014"/>
            </a:xfrm>
            <a:prstGeom prst="straightConnector1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41D43D47-D7A3-508B-4478-0B0B165242F0}"/>
                    </a:ext>
                  </a:extLst>
                </p:cNvPr>
                <p:cNvSpPr txBox="1"/>
                <p:nvPr/>
              </p:nvSpPr>
              <p:spPr>
                <a:xfrm>
                  <a:off x="4923671" y="3336667"/>
                  <a:ext cx="37830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1200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b>
                        </m:sSub>
                        <m:r>
                          <a:rPr lang="en-US" sz="12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2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6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41D43D47-D7A3-508B-4478-0B0B165242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3671" y="3336667"/>
                  <a:ext cx="378309" cy="184666"/>
                </a:xfrm>
                <a:prstGeom prst="rect">
                  <a:avLst/>
                </a:prstGeom>
                <a:blipFill>
                  <a:blip r:embed="rId13"/>
                  <a:stretch>
                    <a:fillRect l="-9677" r="-9677"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99E3E36-08A5-6A4D-5818-9D0DEF8185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85608" y="2468118"/>
              <a:ext cx="196309" cy="92333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ED1351E1-62E0-218D-A15B-F220BD5A2D7E}"/>
                    </a:ext>
                  </a:extLst>
                </p:cNvPr>
                <p:cNvSpPr txBox="1"/>
                <p:nvPr/>
              </p:nvSpPr>
              <p:spPr>
                <a:xfrm>
                  <a:off x="4130656" y="2353853"/>
                  <a:ext cx="81047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1200" b="0" i="1" smtClean="0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b>
                            </m:sSub>
                            <m:r>
                              <a:rPr lang="en-US" sz="1200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1200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′∙</m:t>
                            </m:r>
                            <m:r>
                              <a:rPr lang="en-US" sz="1200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12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sz="16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ED1351E1-62E0-218D-A15B-F220BD5A2D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656" y="2353853"/>
                  <a:ext cx="810478" cy="184666"/>
                </a:xfrm>
                <a:prstGeom prst="rect">
                  <a:avLst/>
                </a:prstGeom>
                <a:blipFill>
                  <a:blip r:embed="rId14"/>
                  <a:stretch>
                    <a:fillRect t="-6667" r="-1538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FA60BA20-0032-CF30-E9A5-7BAFEB0AA1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87506" y="2471387"/>
              <a:ext cx="0" cy="676213"/>
            </a:xfrm>
            <a:prstGeom prst="straightConnector1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A blue light in the dark&#10;&#10;AI-generated content may be incorrect.">
              <a:extLst>
                <a:ext uri="{FF2B5EF4-FFF2-40B4-BE49-F238E27FC236}">
                  <a16:creationId xmlns:a16="http://schemas.microsoft.com/office/drawing/2014/main" id="{8E01B854-74E6-7EE1-B8E2-65E47ED384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846900" y="3004114"/>
              <a:ext cx="290185" cy="290185"/>
            </a:xfrm>
            <a:prstGeom prst="rect">
              <a:avLst/>
            </a:prstGeom>
          </p:spPr>
        </p:pic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CF0AB94-6469-D389-E274-792036EDCC24}"/>
              </a:ext>
            </a:extLst>
          </p:cNvPr>
          <p:cNvCxnSpPr>
            <a:cxnSpLocks/>
          </p:cNvCxnSpPr>
          <p:nvPr/>
        </p:nvCxnSpPr>
        <p:spPr>
          <a:xfrm>
            <a:off x="7592602" y="3727584"/>
            <a:ext cx="15616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5215B55-6CA5-EEF6-F969-A080CCE7F6B4}"/>
              </a:ext>
            </a:extLst>
          </p:cNvPr>
          <p:cNvCxnSpPr>
            <a:cxnSpLocks/>
          </p:cNvCxnSpPr>
          <p:nvPr/>
        </p:nvCxnSpPr>
        <p:spPr>
          <a:xfrm flipV="1">
            <a:off x="7592602" y="2146917"/>
            <a:ext cx="0" cy="15806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FE6AA9E-CBD1-5C80-80FE-D084584C06ED}"/>
              </a:ext>
            </a:extLst>
          </p:cNvPr>
          <p:cNvCxnSpPr>
            <a:cxnSpLocks/>
          </p:cNvCxnSpPr>
          <p:nvPr/>
        </p:nvCxnSpPr>
        <p:spPr>
          <a:xfrm flipH="1">
            <a:off x="6812938" y="3727584"/>
            <a:ext cx="779663" cy="6092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Freeform 69">
            <a:extLst>
              <a:ext uri="{FF2B5EF4-FFF2-40B4-BE49-F238E27FC236}">
                <a16:creationId xmlns:a16="http://schemas.microsoft.com/office/drawing/2014/main" id="{B781CDD4-96CF-45C7-73D3-86DC3C0A20FC}"/>
              </a:ext>
            </a:extLst>
          </p:cNvPr>
          <p:cNvSpPr/>
          <p:nvPr/>
        </p:nvSpPr>
        <p:spPr>
          <a:xfrm>
            <a:off x="7592599" y="2504442"/>
            <a:ext cx="1229058" cy="1194515"/>
          </a:xfrm>
          <a:custGeom>
            <a:avLst/>
            <a:gdLst>
              <a:gd name="connsiteX0" fmla="*/ 0 w 821933"/>
              <a:gd name="connsiteY0" fmla="*/ 0 h 1140432"/>
              <a:gd name="connsiteX1" fmla="*/ 441789 w 821933"/>
              <a:gd name="connsiteY1" fmla="*/ 226032 h 1140432"/>
              <a:gd name="connsiteX2" fmla="*/ 452063 w 821933"/>
              <a:gd name="connsiteY2" fmla="*/ 801385 h 1140432"/>
              <a:gd name="connsiteX3" fmla="*/ 821933 w 821933"/>
              <a:gd name="connsiteY3" fmla="*/ 1140432 h 1140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1933" h="1140432">
                <a:moveTo>
                  <a:pt x="0" y="0"/>
                </a:moveTo>
                <a:cubicBezTo>
                  <a:pt x="183222" y="46234"/>
                  <a:pt x="366445" y="92468"/>
                  <a:pt x="441789" y="226032"/>
                </a:cubicBezTo>
                <a:cubicBezTo>
                  <a:pt x="517133" y="359596"/>
                  <a:pt x="388706" y="648985"/>
                  <a:pt x="452063" y="801385"/>
                </a:cubicBezTo>
                <a:cubicBezTo>
                  <a:pt x="515420" y="953785"/>
                  <a:pt x="668676" y="1047108"/>
                  <a:pt x="821933" y="1140432"/>
                </a:cubicBezTo>
              </a:path>
            </a:pathLst>
          </a:cu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C333307-57A5-2045-2B19-6DD45D4F313A}"/>
              </a:ext>
            </a:extLst>
          </p:cNvPr>
          <p:cNvCxnSpPr>
            <a:cxnSpLocks/>
          </p:cNvCxnSpPr>
          <p:nvPr/>
        </p:nvCxnSpPr>
        <p:spPr>
          <a:xfrm flipH="1" flipV="1">
            <a:off x="7596295" y="3729176"/>
            <a:ext cx="727434" cy="55028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D2E88170-E9E5-8848-141F-A541F3E35B59}"/>
              </a:ext>
            </a:extLst>
          </p:cNvPr>
          <p:cNvSpPr/>
          <p:nvPr/>
        </p:nvSpPr>
        <p:spPr>
          <a:xfrm>
            <a:off x="6916906" y="3093265"/>
            <a:ext cx="1331893" cy="499698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F5FB184E-495F-7771-0A03-B4A3F79B8A87}"/>
                  </a:ext>
                </a:extLst>
              </p:cNvPr>
              <p:cNvSpPr txBox="1"/>
              <p:nvPr/>
            </p:nvSpPr>
            <p:spPr>
              <a:xfrm>
                <a:off x="8219989" y="3743035"/>
                <a:ext cx="318425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F5FB184E-495F-7771-0A03-B4A3F79B8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9989" y="3743035"/>
                <a:ext cx="318425" cy="184666"/>
              </a:xfrm>
              <a:prstGeom prst="rect">
                <a:avLst/>
              </a:prstGeom>
              <a:blipFill>
                <a:blip r:embed="rId16"/>
                <a:stretch>
                  <a:fillRect l="-23077" r="-19231" b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AF251EF3-2830-E760-F0D7-474B92598900}"/>
                  </a:ext>
                </a:extLst>
              </p:cNvPr>
              <p:cNvSpPr txBox="1"/>
              <p:nvPr/>
            </p:nvSpPr>
            <p:spPr>
              <a:xfrm>
                <a:off x="7219315" y="3229768"/>
                <a:ext cx="318425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AF251EF3-2830-E760-F0D7-474B925989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9315" y="3229768"/>
                <a:ext cx="318425" cy="184666"/>
              </a:xfrm>
              <a:prstGeom prst="rect">
                <a:avLst/>
              </a:prstGeom>
              <a:blipFill>
                <a:blip r:embed="rId17"/>
                <a:stretch>
                  <a:fillRect l="-15385" r="-23077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6DF056E-A993-72FC-86EE-8ED611B3424F}"/>
              </a:ext>
            </a:extLst>
          </p:cNvPr>
          <p:cNvCxnSpPr>
            <a:cxnSpLocks/>
          </p:cNvCxnSpPr>
          <p:nvPr/>
        </p:nvCxnSpPr>
        <p:spPr>
          <a:xfrm flipH="1">
            <a:off x="7592599" y="3327301"/>
            <a:ext cx="6562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12F3D1E-7393-C433-C8F1-D1BBBF941972}"/>
              </a:ext>
            </a:extLst>
          </p:cNvPr>
          <p:cNvCxnSpPr>
            <a:cxnSpLocks/>
          </p:cNvCxnSpPr>
          <p:nvPr/>
        </p:nvCxnSpPr>
        <p:spPr>
          <a:xfrm flipH="1" flipV="1">
            <a:off x="8249335" y="3322101"/>
            <a:ext cx="6579" cy="4144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986649D-BE05-4536-5CE7-82E1A8A25CCB}"/>
                  </a:ext>
                </a:extLst>
              </p:cNvPr>
              <p:cNvSpPr txBox="1"/>
              <p:nvPr/>
            </p:nvSpPr>
            <p:spPr>
              <a:xfrm>
                <a:off x="7301607" y="1998380"/>
                <a:ext cx="318425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986649D-BE05-4536-5CE7-82E1A8A25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1607" y="1998380"/>
                <a:ext cx="318425" cy="18466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1DF090BD-D367-9370-568F-A50D28E6AC40}"/>
                  </a:ext>
                </a:extLst>
              </p:cNvPr>
              <p:cNvSpPr txBox="1"/>
              <p:nvPr/>
            </p:nvSpPr>
            <p:spPr>
              <a:xfrm>
                <a:off x="6556587" y="4219706"/>
                <a:ext cx="318425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1DF090BD-D367-9370-568F-A50D28E6A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587" y="4219706"/>
                <a:ext cx="318425" cy="18466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0806BDF-42DD-AE6A-4EBA-F430DD34304A}"/>
              </a:ext>
            </a:extLst>
          </p:cNvPr>
          <p:cNvCxnSpPr>
            <a:cxnSpLocks/>
          </p:cNvCxnSpPr>
          <p:nvPr/>
        </p:nvCxnSpPr>
        <p:spPr>
          <a:xfrm flipH="1" flipV="1">
            <a:off x="7604061" y="3328893"/>
            <a:ext cx="330990" cy="23076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160304E-7B41-7F31-B332-F98D8CB83544}"/>
              </a:ext>
            </a:extLst>
          </p:cNvPr>
          <p:cNvCxnSpPr>
            <a:cxnSpLocks/>
          </p:cNvCxnSpPr>
          <p:nvPr/>
        </p:nvCxnSpPr>
        <p:spPr>
          <a:xfrm flipV="1">
            <a:off x="7935051" y="3600635"/>
            <a:ext cx="0" cy="38588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3386EB7A-5327-EECF-A57D-71AECA8CEE53}"/>
                  </a:ext>
                </a:extLst>
              </p:cNvPr>
              <p:cNvSpPr txBox="1"/>
              <p:nvPr/>
            </p:nvSpPr>
            <p:spPr>
              <a:xfrm>
                <a:off x="9112652" y="3710846"/>
                <a:ext cx="318425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3386EB7A-5327-EECF-A57D-71AECA8CE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652" y="3710846"/>
                <a:ext cx="318425" cy="184666"/>
              </a:xfrm>
              <a:prstGeom prst="rect">
                <a:avLst/>
              </a:prstGeom>
              <a:blipFill>
                <a:blip r:embed="rId20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Freeform 128">
            <a:extLst>
              <a:ext uri="{FF2B5EF4-FFF2-40B4-BE49-F238E27FC236}">
                <a16:creationId xmlns:a16="http://schemas.microsoft.com/office/drawing/2014/main" id="{E6A02810-D25F-7BC0-28D4-A2AB62ABE34C}"/>
              </a:ext>
            </a:extLst>
          </p:cNvPr>
          <p:cNvSpPr/>
          <p:nvPr/>
        </p:nvSpPr>
        <p:spPr>
          <a:xfrm>
            <a:off x="7604650" y="2493220"/>
            <a:ext cx="782765" cy="1769498"/>
          </a:xfrm>
          <a:custGeom>
            <a:avLst/>
            <a:gdLst>
              <a:gd name="connsiteX0" fmla="*/ 0 w 848616"/>
              <a:gd name="connsiteY0" fmla="*/ 0 h 1861692"/>
              <a:gd name="connsiteX1" fmla="*/ 348656 w 848616"/>
              <a:gd name="connsiteY1" fmla="*/ 453911 h 1861692"/>
              <a:gd name="connsiteX2" fmla="*/ 322343 w 848616"/>
              <a:gd name="connsiteY2" fmla="*/ 1065704 h 1861692"/>
              <a:gd name="connsiteX3" fmla="*/ 848616 w 848616"/>
              <a:gd name="connsiteY3" fmla="*/ 1861692 h 1861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8616" h="1861692">
                <a:moveTo>
                  <a:pt x="0" y="0"/>
                </a:moveTo>
                <a:cubicBezTo>
                  <a:pt x="147466" y="138147"/>
                  <a:pt x="294932" y="276294"/>
                  <a:pt x="348656" y="453911"/>
                </a:cubicBezTo>
                <a:cubicBezTo>
                  <a:pt x="402380" y="631528"/>
                  <a:pt x="239016" y="831074"/>
                  <a:pt x="322343" y="1065704"/>
                </a:cubicBezTo>
                <a:cubicBezTo>
                  <a:pt x="405670" y="1300334"/>
                  <a:pt x="627143" y="1581013"/>
                  <a:pt x="848616" y="1861692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FA79DD72-16F7-90C6-31D0-B265A9F66F3A}"/>
                  </a:ext>
                </a:extLst>
              </p:cNvPr>
              <p:cNvSpPr txBox="1"/>
              <p:nvPr/>
            </p:nvSpPr>
            <p:spPr>
              <a:xfrm>
                <a:off x="7682488" y="3701245"/>
                <a:ext cx="318425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FA79DD72-16F7-90C6-31D0-B265A9F66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2488" y="3701245"/>
                <a:ext cx="318425" cy="18466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Freeform 131">
            <a:extLst>
              <a:ext uri="{FF2B5EF4-FFF2-40B4-BE49-F238E27FC236}">
                <a16:creationId xmlns:a16="http://schemas.microsoft.com/office/drawing/2014/main" id="{D12260F8-1ACA-B91A-2DEC-59EA3CA58BBE}"/>
              </a:ext>
            </a:extLst>
          </p:cNvPr>
          <p:cNvSpPr/>
          <p:nvPr/>
        </p:nvSpPr>
        <p:spPr>
          <a:xfrm rot="21325441">
            <a:off x="7712826" y="3736542"/>
            <a:ext cx="46049" cy="78941"/>
          </a:xfrm>
          <a:custGeom>
            <a:avLst/>
            <a:gdLst>
              <a:gd name="connsiteX0" fmla="*/ 46049 w 46049"/>
              <a:gd name="connsiteY0" fmla="*/ 0 h 78941"/>
              <a:gd name="connsiteX1" fmla="*/ 32892 w 46049"/>
              <a:gd name="connsiteY1" fmla="*/ 52627 h 78941"/>
              <a:gd name="connsiteX2" fmla="*/ 0 w 46049"/>
              <a:gd name="connsiteY2" fmla="*/ 78941 h 78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049" h="78941">
                <a:moveTo>
                  <a:pt x="46049" y="0"/>
                </a:moveTo>
                <a:cubicBezTo>
                  <a:pt x="43308" y="19735"/>
                  <a:pt x="40567" y="39470"/>
                  <a:pt x="32892" y="52627"/>
                </a:cubicBezTo>
                <a:cubicBezTo>
                  <a:pt x="25217" y="65784"/>
                  <a:pt x="12608" y="72362"/>
                  <a:pt x="0" y="78941"/>
                </a:cubicBezTo>
              </a:path>
            </a:pathLst>
          </a:cu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C6C24C28-A2E7-AF51-9274-2C8160AFA311}"/>
              </a:ext>
            </a:extLst>
          </p:cNvPr>
          <p:cNvSpPr/>
          <p:nvPr/>
        </p:nvSpPr>
        <p:spPr>
          <a:xfrm>
            <a:off x="7547265" y="3332173"/>
            <a:ext cx="82287" cy="25443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EF56844A-1BE0-9CBC-D88D-19015D303CC8}"/>
              </a:ext>
            </a:extLst>
          </p:cNvPr>
          <p:cNvCxnSpPr>
            <a:cxnSpLocks/>
          </p:cNvCxnSpPr>
          <p:nvPr/>
        </p:nvCxnSpPr>
        <p:spPr>
          <a:xfrm>
            <a:off x="7591584" y="3332173"/>
            <a:ext cx="0" cy="254439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8" name="Picture 137" descr="A blue light in the dark&#10;&#10;AI-generated content may be incorrect.">
            <a:extLst>
              <a:ext uri="{FF2B5EF4-FFF2-40B4-BE49-F238E27FC236}">
                <a16:creationId xmlns:a16="http://schemas.microsoft.com/office/drawing/2014/main" id="{20BBC30F-62DE-CF23-BCF4-021D068CA26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780551" y="3413377"/>
            <a:ext cx="290185" cy="290185"/>
          </a:xfrm>
          <a:prstGeom prst="rect">
            <a:avLst/>
          </a:prstGeom>
        </p:spPr>
      </p:pic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2B305954-47DC-9F81-58FA-01F980749B22}"/>
              </a:ext>
            </a:extLst>
          </p:cNvPr>
          <p:cNvCxnSpPr>
            <a:cxnSpLocks/>
          </p:cNvCxnSpPr>
          <p:nvPr/>
        </p:nvCxnSpPr>
        <p:spPr>
          <a:xfrm flipH="1">
            <a:off x="7278851" y="3986521"/>
            <a:ext cx="6562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D87D8110-47B5-6110-D2E6-9331D2DEBDFF}"/>
                  </a:ext>
                </a:extLst>
              </p:cNvPr>
              <p:cNvSpPr txBox="1"/>
              <p:nvPr/>
            </p:nvSpPr>
            <p:spPr>
              <a:xfrm>
                <a:off x="6481948" y="3835368"/>
                <a:ext cx="74827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1200" b="0" i="1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D87D8110-47B5-6110-D2E6-9331D2DEBD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948" y="3835368"/>
                <a:ext cx="748272" cy="184666"/>
              </a:xfrm>
              <a:prstGeom prst="rect">
                <a:avLst/>
              </a:prstGeom>
              <a:blipFill>
                <a:blip r:embed="rId22"/>
                <a:stretch>
                  <a:fillRect l="-8333" r="-8333" b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1B76561F-EBD5-6E58-FA4E-2EE5C6790694}"/>
                  </a:ext>
                </a:extLst>
              </p:cNvPr>
              <p:cNvSpPr txBox="1"/>
              <p:nvPr/>
            </p:nvSpPr>
            <p:spPr>
              <a:xfrm>
                <a:off x="7920699" y="2778608"/>
                <a:ext cx="232865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1B76561F-EBD5-6E58-FA4E-2EE5C6790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0699" y="2778608"/>
                <a:ext cx="232865" cy="18466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5B7AB14-F0D4-5874-F256-0D38B9BA2594}"/>
                  </a:ext>
                </a:extLst>
              </p:cNvPr>
              <p:cNvSpPr txBox="1"/>
              <p:nvPr/>
            </p:nvSpPr>
            <p:spPr>
              <a:xfrm>
                <a:off x="8270982" y="2603663"/>
                <a:ext cx="232865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1600" dirty="0"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5B7AB14-F0D4-5874-F256-0D38B9BA2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982" y="2603663"/>
                <a:ext cx="232865" cy="184666"/>
              </a:xfrm>
              <a:prstGeom prst="rect">
                <a:avLst/>
              </a:prstGeom>
              <a:blipFill>
                <a:blip r:embed="rId24"/>
                <a:stretch>
                  <a:fillRect l="-5263" b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7850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</TotalTime>
  <Words>38</Words>
  <Application>Microsoft Macintosh PowerPoint</Application>
  <PresentationFormat>Widescreen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Zhang, Yan</dc:creator>
  <cp:lastModifiedBy>Zhang, Yan</cp:lastModifiedBy>
  <cp:revision>20</cp:revision>
  <dcterms:created xsi:type="dcterms:W3CDTF">2025-07-01T05:48:06Z</dcterms:created>
  <dcterms:modified xsi:type="dcterms:W3CDTF">2025-07-01T21:44:26Z</dcterms:modified>
</cp:coreProperties>
</file>