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309" d="100"/>
          <a:sy n="309" d="100"/>
        </p:scale>
        <p:origin x="-6464" y="-3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5C83-E6E3-7BF6-D450-65F915EA3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4C046-7F25-7A00-E0FF-8BC357391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FBF30-FCB7-4A7E-0929-3E805154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128-23EB-3249-83B4-92FDE1015202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3C129-03BC-CCAC-E5CF-0F413E52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6A6D3-7A32-CEF0-30BA-A872FBA3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FA0-9F06-C741-B82E-B1C46856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8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AE8A-8779-3495-8175-70997FAC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A06CB-BE99-3F26-F24A-E4433EFB2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92D41-E2E3-E6BE-8762-47F0A414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128-23EB-3249-83B4-92FDE1015202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4CEF4-623A-9908-38DB-CC17AC3B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9C418-A468-03A5-CF9A-DC49A6AEC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FA0-9F06-C741-B82E-B1C46856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4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A9F7F-816F-693C-D5A9-BB73CCDD6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2A902-008F-7153-88A4-35A7C86E5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8ECFB-1690-5929-149E-B02F09617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128-23EB-3249-83B4-92FDE1015202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C9991-2515-81D1-26E2-67BC5AA1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7AAB6-F67E-E246-E9B2-40E857C0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FA0-9F06-C741-B82E-B1C46856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2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4ACA-F7E0-4558-A5F6-AAB73FDE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1CDD2-E4A6-BC86-AA3C-A88F5AF79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E1A9C-B46B-605E-38B9-5B5F5D174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128-23EB-3249-83B4-92FDE1015202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282BA-37FB-8345-5580-4734FF76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B1EB-EF0A-2998-DE5B-8A46FF4A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FA0-9F06-C741-B82E-B1C46856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5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B115-1C05-8097-BEE8-00A7EC74B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75066-EB3C-B3EA-EFF8-7B6CD5410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6C2F8-240E-7298-D8D2-84B87D88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128-23EB-3249-83B4-92FDE1015202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C5260-8B67-0DAF-AEB9-177113A5B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6FDDC-CF86-9A18-29D3-8F078966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FA0-9F06-C741-B82E-B1C46856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6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AB53-0834-1D39-2FBC-485235BA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53254-3A2B-163E-53AE-0855A31C1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1C46C-F668-E8E2-BCD3-184672D16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34C2A-FE33-2B2C-9CAD-27A3B6623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128-23EB-3249-83B4-92FDE1015202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14682-603A-3E2F-4FAA-1289E59D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81ABB-F6C3-4A5A-FBA5-2EF0D9289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FA0-9F06-C741-B82E-B1C46856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6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2F38E-F611-830A-FB03-7DBB55D7B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DE327-2AB5-8A95-5AB3-09A9C5880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831CC-B39C-DB7F-8AC9-D221DECF6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05065-5BFA-3C10-CA37-2C39C3200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4C3D47-EAAB-D803-2D8F-C8B7AE243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025EA7-2078-3D00-3A4B-43D703BDC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128-23EB-3249-83B4-92FDE1015202}" type="datetimeFigureOut">
              <a:rPr lang="en-US" smtClean="0"/>
              <a:t>6/30/25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E0C979-7A51-1F28-51E4-5EA2E372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A4B85-29A2-5AA2-CA66-5A4300B3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FA0-9F06-C741-B82E-B1C46856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46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7278-98B9-C469-1A6A-8DE4D231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C544F-5DCB-B2D6-3BEB-224130F8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128-23EB-3249-83B4-92FDE1015202}" type="datetimeFigureOut">
              <a:rPr lang="en-US" smtClean="0"/>
              <a:t>6/30/25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D9BB38-6A71-6D06-0593-4A1E8CC6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22F68-054E-D5D5-10AE-4660B877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FA0-9F06-C741-B82E-B1C46856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0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7AC3C-2784-1CA0-4A49-7C20F7B1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128-23EB-3249-83B4-92FDE1015202}" type="datetimeFigureOut">
              <a:rPr lang="en-US" smtClean="0"/>
              <a:t>6/30/25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A8C8E-03DE-8DCF-F71F-EB44FCEA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D3BB9-98CE-D3AD-E120-BC504F262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FA0-9F06-C741-B82E-B1C46856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69856-17B5-3C8A-29BF-B9C36B7FC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9F623-5C9C-428C-5197-2881C41C4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356AE-EFF1-77DD-8D5B-D4D4E6D98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AEE1F-7208-E2EF-4DA8-8D358729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128-23EB-3249-83B4-92FDE1015202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2D7DE-86DB-1AA4-9BAF-65F4E117A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A95FB-FFD5-2625-F765-580129B6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FA0-9F06-C741-B82E-B1C46856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1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4B3B-09BE-06C4-CD8F-071C6869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718B6-9996-E95B-0E3A-7047D257E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C7435-193A-96DD-D887-0FF662816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51189-0960-3B07-E198-F6226C67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6128-23EB-3249-83B4-92FDE1015202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47D87-B352-6F5E-BF17-2FCB2C3F0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F9F7F-46DD-CA7D-819D-F29792B7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AEFA0-9F06-C741-B82E-B1C46856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6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D5DD0-6E8E-87AA-12E1-C797634A9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2C28E-9116-E09C-3E81-CAAE7870C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4CCBE-5B6C-73BA-1773-8BCD07A3B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AD6128-23EB-3249-83B4-92FDE1015202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191B8-6B9F-F427-A127-90066C899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9A3BF-EF72-B520-99ED-3CEC27F18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4AEFA0-9F06-C741-B82E-B1C468569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8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77AB2BBB-0456-5C84-C361-BA711ECC76A5}"/>
              </a:ext>
            </a:extLst>
          </p:cNvPr>
          <p:cNvGrpSpPr/>
          <p:nvPr/>
        </p:nvGrpSpPr>
        <p:grpSpPr>
          <a:xfrm>
            <a:off x="3387607" y="2150864"/>
            <a:ext cx="3899886" cy="3006952"/>
            <a:chOff x="3387607" y="2150864"/>
            <a:chExt cx="3899886" cy="3006952"/>
          </a:xfrm>
        </p:grpSpPr>
        <p:pic>
          <p:nvPicPr>
            <p:cNvPr id="11" name="Picture 10" descr="A black and white logo&#10;&#10;AI-generated content may be incorrect.">
              <a:extLst>
                <a:ext uri="{FF2B5EF4-FFF2-40B4-BE49-F238E27FC236}">
                  <a16:creationId xmlns:a16="http://schemas.microsoft.com/office/drawing/2014/main" id="{F79567FF-C99D-E52D-4B55-ABA36F053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77493" y="2617816"/>
              <a:ext cx="3810000" cy="2540000"/>
            </a:xfrm>
            <a:prstGeom prst="rect">
              <a:avLst/>
            </a:prstGeom>
          </p:spPr>
        </p:pic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624317CD-4090-F592-4837-E3F857114D48}"/>
                </a:ext>
              </a:extLst>
            </p:cNvPr>
            <p:cNvSpPr/>
            <p:nvPr/>
          </p:nvSpPr>
          <p:spPr>
            <a:xfrm>
              <a:off x="4624821" y="3138958"/>
              <a:ext cx="1194087" cy="726460"/>
            </a:xfrm>
            <a:custGeom>
              <a:avLst/>
              <a:gdLst>
                <a:gd name="connsiteX0" fmla="*/ 0 w 1030778"/>
                <a:gd name="connsiteY0" fmla="*/ 6506 h 580084"/>
                <a:gd name="connsiteX1" fmla="*/ 498763 w 1030778"/>
                <a:gd name="connsiteY1" fmla="*/ 81321 h 580084"/>
                <a:gd name="connsiteX2" fmla="*/ 1030778 w 1030778"/>
                <a:gd name="connsiteY2" fmla="*/ 580084 h 580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778" h="580084">
                  <a:moveTo>
                    <a:pt x="0" y="6506"/>
                  </a:moveTo>
                  <a:cubicBezTo>
                    <a:pt x="163483" y="-3885"/>
                    <a:pt x="326967" y="-14275"/>
                    <a:pt x="498763" y="81321"/>
                  </a:cubicBezTo>
                  <a:cubicBezTo>
                    <a:pt x="670559" y="176917"/>
                    <a:pt x="907473" y="442924"/>
                    <a:pt x="1030778" y="580084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AFD3CC4-9286-4DAC-CD35-AE7C68D946B2}"/>
                    </a:ext>
                  </a:extLst>
                </p:cNvPr>
                <p:cNvSpPr txBox="1"/>
                <p:nvPr/>
              </p:nvSpPr>
              <p:spPr>
                <a:xfrm>
                  <a:off x="5601302" y="3791621"/>
                  <a:ext cx="12971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12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AFD3CC4-9286-4DAC-CD35-AE7C68D94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1302" y="3791621"/>
                  <a:ext cx="129716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18182" r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" name="Picture 12" descr="A blue diamond on a black background&#10;&#10;AI-generated content may be incorrect.">
              <a:extLst>
                <a:ext uri="{FF2B5EF4-FFF2-40B4-BE49-F238E27FC236}">
                  <a16:creationId xmlns:a16="http://schemas.microsoft.com/office/drawing/2014/main" id="{8D3EADAC-A8D5-4844-D799-F12925F25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87607" y="2339571"/>
              <a:ext cx="3810000" cy="1898427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998CFED-55A1-1A7A-AA0B-76D05F2EC417}"/>
                    </a:ext>
                  </a:extLst>
                </p:cNvPr>
                <p:cNvSpPr txBox="1"/>
                <p:nvPr/>
              </p:nvSpPr>
              <p:spPr>
                <a:xfrm>
                  <a:off x="3995760" y="3097107"/>
                  <a:ext cx="32329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998CFED-55A1-1A7A-AA0B-76D05F2EC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760" y="3097107"/>
                  <a:ext cx="323294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11111" r="-7407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F866B55-A916-1EDB-D1E8-428865F521F3}"/>
                    </a:ext>
                  </a:extLst>
                </p:cNvPr>
                <p:cNvSpPr txBox="1"/>
                <p:nvPr/>
              </p:nvSpPr>
              <p:spPr>
                <a:xfrm>
                  <a:off x="5133419" y="4415094"/>
                  <a:ext cx="19351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F866B55-A916-1EDB-D1E8-428865F521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419" y="4415094"/>
                  <a:ext cx="193515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25000" r="-18750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0D02379-0C82-5108-5F99-A1A2660325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6587" y="3160090"/>
              <a:ext cx="244494" cy="4413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6236637-B684-6A83-3E04-D59321B34F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5687" y="3024227"/>
              <a:ext cx="743335" cy="1277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8B3173C-90D1-6E3A-118C-BFDDCF728B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5609" y="2250410"/>
              <a:ext cx="0" cy="9117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F4A70DA-7E44-DB1C-E4E8-13585085CF86}"/>
                    </a:ext>
                  </a:extLst>
                </p:cNvPr>
                <p:cNvSpPr txBox="1"/>
                <p:nvPr/>
              </p:nvSpPr>
              <p:spPr>
                <a:xfrm>
                  <a:off x="5777002" y="2934724"/>
                  <a:ext cx="19441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F4A70DA-7E44-DB1C-E4E8-13585085CF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7002" y="2934724"/>
                  <a:ext cx="194412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12500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725E0DF-C4B4-A84D-67DC-F67F7D11B9A3}"/>
                    </a:ext>
                  </a:extLst>
                </p:cNvPr>
                <p:cNvSpPr txBox="1"/>
                <p:nvPr/>
              </p:nvSpPr>
              <p:spPr>
                <a:xfrm>
                  <a:off x="4558547" y="3335274"/>
                  <a:ext cx="18569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725E0DF-C4B4-A84D-67DC-F67F7D11B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8547" y="3335274"/>
                  <a:ext cx="185692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13333" r="-6667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DFD8B0E-3528-81E0-4672-7BA4EAE86057}"/>
                </a:ext>
              </a:extLst>
            </p:cNvPr>
            <p:cNvCxnSpPr>
              <a:cxnSpLocks/>
            </p:cNvCxnSpPr>
            <p:nvPr/>
          </p:nvCxnSpPr>
          <p:spPr>
            <a:xfrm>
              <a:off x="4987506" y="3144547"/>
              <a:ext cx="575927" cy="18814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F6E34F7-CD7C-AD6B-F0B7-DBA5BB498287}"/>
                    </a:ext>
                  </a:extLst>
                </p:cNvPr>
                <p:cNvSpPr txBox="1"/>
                <p:nvPr/>
              </p:nvSpPr>
              <p:spPr>
                <a:xfrm>
                  <a:off x="5545247" y="3166120"/>
                  <a:ext cx="16510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F6E34F7-CD7C-AD6B-F0B7-DBA5BB4982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5247" y="3166120"/>
                  <a:ext cx="165109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1429" t="-6667" r="-28571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21B8AFD-7180-A13A-96E1-1FEE4D5FE0A8}"/>
                    </a:ext>
                  </a:extLst>
                </p:cNvPr>
                <p:cNvSpPr txBox="1"/>
                <p:nvPr/>
              </p:nvSpPr>
              <p:spPr>
                <a:xfrm>
                  <a:off x="5042310" y="2150864"/>
                  <a:ext cx="12285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21B8AFD-7180-A13A-96E1-1FEE4D5FE0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2310" y="2150864"/>
                  <a:ext cx="122854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9091" r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58353C4-FCEE-2D6A-9334-3FC6FF8DAF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1081" y="2535133"/>
              <a:ext cx="201644" cy="616875"/>
            </a:xfrm>
            <a:prstGeom prst="straightConnector1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43D777A-D27A-ABE2-D67E-A7927F6A1FA2}"/>
                    </a:ext>
                  </a:extLst>
                </p:cNvPr>
                <p:cNvSpPr txBox="1"/>
                <p:nvPr/>
              </p:nvSpPr>
              <p:spPr>
                <a:xfrm>
                  <a:off x="5221864" y="2375785"/>
                  <a:ext cx="38952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2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2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6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43D777A-D27A-ABE2-D67E-A7927F6A1F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864" y="2375785"/>
                  <a:ext cx="389529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9375" t="-6667" r="-6250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973D351-3C2D-F590-55B7-4EC5EFE9330F}"/>
                </a:ext>
              </a:extLst>
            </p:cNvPr>
            <p:cNvCxnSpPr/>
            <p:nvPr/>
          </p:nvCxnSpPr>
          <p:spPr>
            <a:xfrm>
              <a:off x="5182725" y="2560451"/>
              <a:ext cx="0" cy="77224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BB27C06-5DA7-A67E-8351-2D51588C3A37}"/>
                </a:ext>
              </a:extLst>
            </p:cNvPr>
            <p:cNvCxnSpPr>
              <a:cxnSpLocks/>
            </p:cNvCxnSpPr>
            <p:nvPr/>
          </p:nvCxnSpPr>
          <p:spPr>
            <a:xfrm>
              <a:off x="4987506" y="3160090"/>
              <a:ext cx="194411" cy="169014"/>
            </a:xfrm>
            <a:prstGeom prst="straightConnector1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1D43D47-D7A3-508B-4478-0B0B165242F0}"/>
                    </a:ext>
                  </a:extLst>
                </p:cNvPr>
                <p:cNvSpPr txBox="1"/>
                <p:nvPr/>
              </p:nvSpPr>
              <p:spPr>
                <a:xfrm>
                  <a:off x="4923671" y="3336667"/>
                  <a:ext cx="37830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2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2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1D43D47-D7A3-508B-4478-0B0B165242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3671" y="3336667"/>
                  <a:ext cx="378309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9677" r="-9677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99E3E36-08A5-6A4D-5818-9D0DEF8185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85608" y="2468118"/>
              <a:ext cx="196309" cy="92333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D1351E1-62E0-218D-A15B-F220BD5A2D7E}"/>
                    </a:ext>
                  </a:extLst>
                </p:cNvPr>
                <p:cNvSpPr txBox="1"/>
                <p:nvPr/>
              </p:nvSpPr>
              <p:spPr>
                <a:xfrm>
                  <a:off x="4130656" y="2353853"/>
                  <a:ext cx="81047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2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′∙</m:t>
                            </m:r>
                            <m:r>
                              <a:rPr lang="en-US" sz="12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D1351E1-62E0-218D-A15B-F220BD5A2D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656" y="2353853"/>
                  <a:ext cx="810478" cy="184666"/>
                </a:xfrm>
                <a:prstGeom prst="rect">
                  <a:avLst/>
                </a:prstGeom>
                <a:blipFill>
                  <a:blip r:embed="rId13"/>
                  <a:stretch>
                    <a:fillRect t="-6667" r="-1538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A60BA20-0032-CF30-E9A5-7BAFEB0AA1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7506" y="2471387"/>
              <a:ext cx="0" cy="676213"/>
            </a:xfrm>
            <a:prstGeom prst="straightConnector1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A blue light in the dark&#10;&#10;AI-generated content may be incorrect.">
              <a:extLst>
                <a:ext uri="{FF2B5EF4-FFF2-40B4-BE49-F238E27FC236}">
                  <a16:creationId xmlns:a16="http://schemas.microsoft.com/office/drawing/2014/main" id="{8E01B854-74E6-7EE1-B8E2-65E47ED38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846900" y="3004114"/>
              <a:ext cx="290185" cy="2901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7850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17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Zhang, Yan</dc:creator>
  <cp:lastModifiedBy>Zhang, Yan</cp:lastModifiedBy>
  <cp:revision>12</cp:revision>
  <dcterms:created xsi:type="dcterms:W3CDTF">2025-07-01T05:48:06Z</dcterms:created>
  <dcterms:modified xsi:type="dcterms:W3CDTF">2025-07-01T16:58:54Z</dcterms:modified>
</cp:coreProperties>
</file>