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kicad.org/download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downloads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tortoisegit.org/download/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kicad/libraries/kicad-footprints" TargetMode="External"/><Relationship Id="rId7" Type="http://schemas.openxmlformats.org/officeDocument/2006/relationships/hyperlink" Target="https://github.com/yazanamu/ctb-kicad-libraries" TargetMode="External"/><Relationship Id="rId2" Type="http://schemas.openxmlformats.org/officeDocument/2006/relationships/hyperlink" Target="https://github.com/digikey/digikey-kicad-library/" TargetMode="External"/><Relationship Id="rId1" Type="http://schemas.openxmlformats.org/officeDocument/2006/relationships/hyperlink" Target="https://github.com/sparkfun/SparkFun-KiCad-Libraries" TargetMode="External"/><Relationship Id="rId6" Type="http://schemas.openxmlformats.org/officeDocument/2006/relationships/hyperlink" Target="https://gitlab.com/kicad/libraries/kicad-templates" TargetMode="External"/><Relationship Id="rId5" Type="http://schemas.openxmlformats.org/officeDocument/2006/relationships/hyperlink" Target="https://gitlab.com/kicad/libraries/kicad-symbols" TargetMode="External"/><Relationship Id="rId4" Type="http://schemas.openxmlformats.org/officeDocument/2006/relationships/hyperlink" Target="https://gitlab.com/kicad/libraries/kicad-packages3D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kicad.org/download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downloads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tortoisegit.org/download/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kicad/libraries/kicad-footprints" TargetMode="External"/><Relationship Id="rId7" Type="http://schemas.openxmlformats.org/officeDocument/2006/relationships/hyperlink" Target="https://github.com/yazanamu/ctb-kicad-libraries" TargetMode="External"/><Relationship Id="rId2" Type="http://schemas.openxmlformats.org/officeDocument/2006/relationships/hyperlink" Target="https://github.com/digikey/digikey-kicad-library/" TargetMode="External"/><Relationship Id="rId1" Type="http://schemas.openxmlformats.org/officeDocument/2006/relationships/hyperlink" Target="https://github.com/sparkfun/SparkFun-KiCad-Libraries" TargetMode="External"/><Relationship Id="rId6" Type="http://schemas.openxmlformats.org/officeDocument/2006/relationships/hyperlink" Target="https://gitlab.com/kicad/libraries/kicad-templates" TargetMode="External"/><Relationship Id="rId5" Type="http://schemas.openxmlformats.org/officeDocument/2006/relationships/hyperlink" Target="https://gitlab.com/kicad/libraries/kicad-symbols" TargetMode="External"/><Relationship Id="rId4" Type="http://schemas.openxmlformats.org/officeDocument/2006/relationships/hyperlink" Target="https://gitlab.com/kicad/libraries/kicad-packages3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39A0D-5FC7-4398-8466-5282DD61CCB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E115DD-D347-4EC0-B122-4CEC36E2A0D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http://www.kicad.org/download/</a:t>
          </a:r>
          <a:r>
            <a:rPr lang="en-US"/>
            <a:t> </a:t>
          </a:r>
          <a:r>
            <a:rPr lang="ko-KR"/>
            <a:t>에서 자신의 </a:t>
          </a:r>
          <a:r>
            <a:rPr lang="en-US"/>
            <a:t>OS</a:t>
          </a:r>
          <a:r>
            <a:rPr lang="ko-KR"/>
            <a:t>에 맞는 파일을 다운로드 함</a:t>
          </a:r>
          <a:r>
            <a:rPr lang="en-US"/>
            <a:t>.</a:t>
          </a:r>
        </a:p>
      </dgm:t>
    </dgm:pt>
    <dgm:pt modelId="{FCDB4D7F-0FDD-4083-A8F0-B29B3DD99CD7}" type="parTrans" cxnId="{F4362EC4-89C9-49B3-8A95-747937018F67}">
      <dgm:prSet/>
      <dgm:spPr/>
      <dgm:t>
        <a:bodyPr/>
        <a:lstStyle/>
        <a:p>
          <a:endParaRPr lang="en-US"/>
        </a:p>
      </dgm:t>
    </dgm:pt>
    <dgm:pt modelId="{2AAA794D-4C69-4295-B7E4-294263E3F699}" type="sibTrans" cxnId="{F4362EC4-89C9-49B3-8A95-747937018F67}">
      <dgm:prSet/>
      <dgm:spPr/>
      <dgm:t>
        <a:bodyPr/>
        <a:lstStyle/>
        <a:p>
          <a:endParaRPr lang="en-US"/>
        </a:p>
      </dgm:t>
    </dgm:pt>
    <dgm:pt modelId="{448F6441-E766-46AC-8FD9-9CBA4557E149}">
      <dgm:prSet/>
      <dgm:spPr/>
      <dgm:t>
        <a:bodyPr/>
        <a:lstStyle/>
        <a:p>
          <a:r>
            <a:rPr lang="ko-KR"/>
            <a:t>최신버전</a:t>
          </a:r>
          <a:r>
            <a:rPr lang="en-US"/>
            <a:t>(7.0.5)</a:t>
          </a:r>
          <a:r>
            <a:rPr lang="ko-KR"/>
            <a:t>을 다운로드</a:t>
          </a:r>
          <a:endParaRPr lang="en-US"/>
        </a:p>
      </dgm:t>
    </dgm:pt>
    <dgm:pt modelId="{91906967-8863-4981-A7C4-C707AF33ED56}" type="parTrans" cxnId="{AE962078-047F-4B6A-AE3B-B704F1401C70}">
      <dgm:prSet/>
      <dgm:spPr/>
      <dgm:t>
        <a:bodyPr/>
        <a:lstStyle/>
        <a:p>
          <a:endParaRPr lang="en-US"/>
        </a:p>
      </dgm:t>
    </dgm:pt>
    <dgm:pt modelId="{71A1FA16-4D6E-4B40-98D4-52F0FE7CAF00}" type="sibTrans" cxnId="{AE962078-047F-4B6A-AE3B-B704F1401C70}">
      <dgm:prSet/>
      <dgm:spPr/>
      <dgm:t>
        <a:bodyPr/>
        <a:lstStyle/>
        <a:p>
          <a:endParaRPr lang="en-US"/>
        </a:p>
      </dgm:t>
    </dgm:pt>
    <dgm:pt modelId="{29CDE408-5FAB-472E-9434-6F8C38DA8062}" type="pres">
      <dgm:prSet presAssocID="{88839A0D-5FC7-4398-8466-5282DD61CC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850960-A39E-4A09-BA27-5FE31B867F4E}" type="pres">
      <dgm:prSet presAssocID="{3BE115DD-D347-4EC0-B122-4CEC36E2A0D1}" presName="hierRoot1" presStyleCnt="0"/>
      <dgm:spPr/>
    </dgm:pt>
    <dgm:pt modelId="{B92DA752-0327-47B1-BA3D-4004FAE952A1}" type="pres">
      <dgm:prSet presAssocID="{3BE115DD-D347-4EC0-B122-4CEC36E2A0D1}" presName="composite" presStyleCnt="0"/>
      <dgm:spPr/>
    </dgm:pt>
    <dgm:pt modelId="{1301E652-188B-467D-9227-3D9CA9A4B061}" type="pres">
      <dgm:prSet presAssocID="{3BE115DD-D347-4EC0-B122-4CEC36E2A0D1}" presName="background" presStyleLbl="node0" presStyleIdx="0" presStyleCnt="2"/>
      <dgm:spPr/>
    </dgm:pt>
    <dgm:pt modelId="{18FF7DE6-CF69-4E30-B9C2-B6CA4A814BC5}" type="pres">
      <dgm:prSet presAssocID="{3BE115DD-D347-4EC0-B122-4CEC36E2A0D1}" presName="text" presStyleLbl="fgAcc0" presStyleIdx="0" presStyleCnt="2">
        <dgm:presLayoutVars>
          <dgm:chPref val="3"/>
        </dgm:presLayoutVars>
      </dgm:prSet>
      <dgm:spPr/>
    </dgm:pt>
    <dgm:pt modelId="{41514755-3D03-423D-8195-656F0C6FF559}" type="pres">
      <dgm:prSet presAssocID="{3BE115DD-D347-4EC0-B122-4CEC36E2A0D1}" presName="hierChild2" presStyleCnt="0"/>
      <dgm:spPr/>
    </dgm:pt>
    <dgm:pt modelId="{C007BA61-9F9B-4FDE-8939-77B417607833}" type="pres">
      <dgm:prSet presAssocID="{448F6441-E766-46AC-8FD9-9CBA4557E149}" presName="hierRoot1" presStyleCnt="0"/>
      <dgm:spPr/>
    </dgm:pt>
    <dgm:pt modelId="{80E27A8C-32E8-46CB-8938-FA83EAF5C77A}" type="pres">
      <dgm:prSet presAssocID="{448F6441-E766-46AC-8FD9-9CBA4557E149}" presName="composite" presStyleCnt="0"/>
      <dgm:spPr/>
    </dgm:pt>
    <dgm:pt modelId="{7CCBE6FA-502D-4B6A-80C7-CB3A39FC37DB}" type="pres">
      <dgm:prSet presAssocID="{448F6441-E766-46AC-8FD9-9CBA4557E149}" presName="background" presStyleLbl="node0" presStyleIdx="1" presStyleCnt="2"/>
      <dgm:spPr/>
    </dgm:pt>
    <dgm:pt modelId="{06DD7C9B-BF1B-4399-81C5-BEDBA0B60E8D}" type="pres">
      <dgm:prSet presAssocID="{448F6441-E766-46AC-8FD9-9CBA4557E149}" presName="text" presStyleLbl="fgAcc0" presStyleIdx="1" presStyleCnt="2">
        <dgm:presLayoutVars>
          <dgm:chPref val="3"/>
        </dgm:presLayoutVars>
      </dgm:prSet>
      <dgm:spPr/>
    </dgm:pt>
    <dgm:pt modelId="{BA99C9EB-6505-430D-900A-B3537329DE67}" type="pres">
      <dgm:prSet presAssocID="{448F6441-E766-46AC-8FD9-9CBA4557E149}" presName="hierChild2" presStyleCnt="0"/>
      <dgm:spPr/>
    </dgm:pt>
  </dgm:ptLst>
  <dgm:cxnLst>
    <dgm:cxn modelId="{99493C72-551E-447C-8FAE-DA44720D11E6}" type="presOf" srcId="{448F6441-E766-46AC-8FD9-9CBA4557E149}" destId="{06DD7C9B-BF1B-4399-81C5-BEDBA0B60E8D}" srcOrd="0" destOrd="0" presId="urn:microsoft.com/office/officeart/2005/8/layout/hierarchy1"/>
    <dgm:cxn modelId="{AE962078-047F-4B6A-AE3B-B704F1401C70}" srcId="{88839A0D-5FC7-4398-8466-5282DD61CCB4}" destId="{448F6441-E766-46AC-8FD9-9CBA4557E149}" srcOrd="1" destOrd="0" parTransId="{91906967-8863-4981-A7C4-C707AF33ED56}" sibTransId="{71A1FA16-4D6E-4B40-98D4-52F0FE7CAF00}"/>
    <dgm:cxn modelId="{8F6082B2-84B7-4C89-A4A0-548E0BC07AAB}" type="presOf" srcId="{88839A0D-5FC7-4398-8466-5282DD61CCB4}" destId="{29CDE408-5FAB-472E-9434-6F8C38DA8062}" srcOrd="0" destOrd="0" presId="urn:microsoft.com/office/officeart/2005/8/layout/hierarchy1"/>
    <dgm:cxn modelId="{36C0B1B3-60C8-4F79-B074-49C8CB83F9D2}" type="presOf" srcId="{3BE115DD-D347-4EC0-B122-4CEC36E2A0D1}" destId="{18FF7DE6-CF69-4E30-B9C2-B6CA4A814BC5}" srcOrd="0" destOrd="0" presId="urn:microsoft.com/office/officeart/2005/8/layout/hierarchy1"/>
    <dgm:cxn modelId="{F4362EC4-89C9-49B3-8A95-747937018F67}" srcId="{88839A0D-5FC7-4398-8466-5282DD61CCB4}" destId="{3BE115DD-D347-4EC0-B122-4CEC36E2A0D1}" srcOrd="0" destOrd="0" parTransId="{FCDB4D7F-0FDD-4083-A8F0-B29B3DD99CD7}" sibTransId="{2AAA794D-4C69-4295-B7E4-294263E3F699}"/>
    <dgm:cxn modelId="{4CE7BF89-66E8-4280-909F-917B1A8D4CDC}" type="presParOf" srcId="{29CDE408-5FAB-472E-9434-6F8C38DA8062}" destId="{0F850960-A39E-4A09-BA27-5FE31B867F4E}" srcOrd="0" destOrd="0" presId="urn:microsoft.com/office/officeart/2005/8/layout/hierarchy1"/>
    <dgm:cxn modelId="{C7EDDC93-96EA-459E-9286-048C6767D469}" type="presParOf" srcId="{0F850960-A39E-4A09-BA27-5FE31B867F4E}" destId="{B92DA752-0327-47B1-BA3D-4004FAE952A1}" srcOrd="0" destOrd="0" presId="urn:microsoft.com/office/officeart/2005/8/layout/hierarchy1"/>
    <dgm:cxn modelId="{883D0F7C-DA19-4E63-8A23-3FC4193B926E}" type="presParOf" srcId="{B92DA752-0327-47B1-BA3D-4004FAE952A1}" destId="{1301E652-188B-467D-9227-3D9CA9A4B061}" srcOrd="0" destOrd="0" presId="urn:microsoft.com/office/officeart/2005/8/layout/hierarchy1"/>
    <dgm:cxn modelId="{61DA69A7-78EE-412C-ADCE-2791A46FD315}" type="presParOf" srcId="{B92DA752-0327-47B1-BA3D-4004FAE952A1}" destId="{18FF7DE6-CF69-4E30-B9C2-B6CA4A814BC5}" srcOrd="1" destOrd="0" presId="urn:microsoft.com/office/officeart/2005/8/layout/hierarchy1"/>
    <dgm:cxn modelId="{AA17744B-F716-4FF2-9892-B2A6F8003857}" type="presParOf" srcId="{0F850960-A39E-4A09-BA27-5FE31B867F4E}" destId="{41514755-3D03-423D-8195-656F0C6FF559}" srcOrd="1" destOrd="0" presId="urn:microsoft.com/office/officeart/2005/8/layout/hierarchy1"/>
    <dgm:cxn modelId="{DAC4E712-2C43-41F3-90A8-DAB5A4951FE2}" type="presParOf" srcId="{29CDE408-5FAB-472E-9434-6F8C38DA8062}" destId="{C007BA61-9F9B-4FDE-8939-77B417607833}" srcOrd="1" destOrd="0" presId="urn:microsoft.com/office/officeart/2005/8/layout/hierarchy1"/>
    <dgm:cxn modelId="{1BA3C4B2-38DC-477A-B000-F8DA5D5DD461}" type="presParOf" srcId="{C007BA61-9F9B-4FDE-8939-77B417607833}" destId="{80E27A8C-32E8-46CB-8938-FA83EAF5C77A}" srcOrd="0" destOrd="0" presId="urn:microsoft.com/office/officeart/2005/8/layout/hierarchy1"/>
    <dgm:cxn modelId="{9E164578-8EA6-4D43-8B1A-C6D1C06C1899}" type="presParOf" srcId="{80E27A8C-32E8-46CB-8938-FA83EAF5C77A}" destId="{7CCBE6FA-502D-4B6A-80C7-CB3A39FC37DB}" srcOrd="0" destOrd="0" presId="urn:microsoft.com/office/officeart/2005/8/layout/hierarchy1"/>
    <dgm:cxn modelId="{691B7F73-67C3-4E01-BE29-5248749937C1}" type="presParOf" srcId="{80E27A8C-32E8-46CB-8938-FA83EAF5C77A}" destId="{06DD7C9B-BF1B-4399-81C5-BEDBA0B60E8D}" srcOrd="1" destOrd="0" presId="urn:microsoft.com/office/officeart/2005/8/layout/hierarchy1"/>
    <dgm:cxn modelId="{AFFEDF0F-BA46-4035-A212-F5BD4D3587E1}" type="presParOf" srcId="{C007BA61-9F9B-4FDE-8939-77B417607833}" destId="{BA99C9EB-6505-430D-900A-B3537329DE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74D8E2-1588-4113-AA43-E3A75407039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0F22C5-7565-4A24-AA40-F8A2D1652DFB}">
      <dgm:prSet/>
      <dgm:spPr/>
      <dgm:t>
        <a:bodyPr/>
        <a:lstStyle/>
        <a:p>
          <a:r>
            <a:rPr lang="en-US"/>
            <a:t>KiCAD</a:t>
          </a:r>
          <a:r>
            <a:rPr lang="ko-KR"/>
            <a:t> </a:t>
          </a:r>
          <a:r>
            <a:rPr lang="en-US"/>
            <a:t>Library</a:t>
          </a:r>
          <a:r>
            <a:rPr lang="ko-KR"/>
            <a:t>는 </a:t>
          </a:r>
          <a:r>
            <a:rPr lang="en-US"/>
            <a:t>Git</a:t>
          </a:r>
          <a:r>
            <a:rPr lang="ko-KR"/>
            <a:t>을 통하여 관리</a:t>
          </a:r>
          <a:endParaRPr lang="en-US"/>
        </a:p>
      </dgm:t>
    </dgm:pt>
    <dgm:pt modelId="{04223E82-5B88-431D-976A-0155697CAE3A}" type="parTrans" cxnId="{C38F6422-847E-40CE-B84B-B48B1FA06458}">
      <dgm:prSet/>
      <dgm:spPr/>
      <dgm:t>
        <a:bodyPr/>
        <a:lstStyle/>
        <a:p>
          <a:endParaRPr lang="en-US"/>
        </a:p>
      </dgm:t>
    </dgm:pt>
    <dgm:pt modelId="{8CDA6CBF-A6FA-4B15-BE4E-0ED5170ECF8C}" type="sibTrans" cxnId="{C38F6422-847E-40CE-B84B-B48B1FA06458}">
      <dgm:prSet/>
      <dgm:spPr/>
      <dgm:t>
        <a:bodyPr/>
        <a:lstStyle/>
        <a:p>
          <a:endParaRPr lang="en-US"/>
        </a:p>
      </dgm:t>
    </dgm:pt>
    <dgm:pt modelId="{32C38224-51F2-448C-A0B4-EE220CE2D32E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https://git-scm.com/downloads</a:t>
          </a:r>
          <a:r>
            <a:rPr lang="en-US"/>
            <a:t> </a:t>
          </a:r>
          <a:r>
            <a:rPr lang="ko-KR"/>
            <a:t>에서 최신 버전 설치 </a:t>
          </a:r>
          <a:endParaRPr lang="en-US"/>
        </a:p>
      </dgm:t>
    </dgm:pt>
    <dgm:pt modelId="{5BD9E624-2DA0-461A-BC34-08A02A38174A}" type="parTrans" cxnId="{C4032542-04EF-4B48-A0C1-BF9914D0B1BC}">
      <dgm:prSet/>
      <dgm:spPr/>
      <dgm:t>
        <a:bodyPr/>
        <a:lstStyle/>
        <a:p>
          <a:endParaRPr lang="en-US"/>
        </a:p>
      </dgm:t>
    </dgm:pt>
    <dgm:pt modelId="{FE6F9FEA-1A7E-4251-B106-18A3B35E9BDC}" type="sibTrans" cxnId="{C4032542-04EF-4B48-A0C1-BF9914D0B1BC}">
      <dgm:prSet/>
      <dgm:spPr/>
      <dgm:t>
        <a:bodyPr/>
        <a:lstStyle/>
        <a:p>
          <a:endParaRPr lang="en-US"/>
        </a:p>
      </dgm:t>
    </dgm:pt>
    <dgm:pt modelId="{E363C431-A428-4C21-9EA1-97F2B0FFDD9E}" type="pres">
      <dgm:prSet presAssocID="{6274D8E2-1588-4113-AA43-E3A7540703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047876-2ABB-4F48-9277-86F61F8D342B}" type="pres">
      <dgm:prSet presAssocID="{C20F22C5-7565-4A24-AA40-F8A2D1652DFB}" presName="hierRoot1" presStyleCnt="0"/>
      <dgm:spPr/>
    </dgm:pt>
    <dgm:pt modelId="{3A468DAF-A26A-4D85-A604-16213FE5AA85}" type="pres">
      <dgm:prSet presAssocID="{C20F22C5-7565-4A24-AA40-F8A2D1652DFB}" presName="composite" presStyleCnt="0"/>
      <dgm:spPr/>
    </dgm:pt>
    <dgm:pt modelId="{18B624EC-DEF7-4FE4-B6F1-1C57245A15CD}" type="pres">
      <dgm:prSet presAssocID="{C20F22C5-7565-4A24-AA40-F8A2D1652DFB}" presName="background" presStyleLbl="node0" presStyleIdx="0" presStyleCnt="2"/>
      <dgm:spPr/>
    </dgm:pt>
    <dgm:pt modelId="{C6DAEAB7-D4D7-4179-88C0-9359F3C64121}" type="pres">
      <dgm:prSet presAssocID="{C20F22C5-7565-4A24-AA40-F8A2D1652DFB}" presName="text" presStyleLbl="fgAcc0" presStyleIdx="0" presStyleCnt="2">
        <dgm:presLayoutVars>
          <dgm:chPref val="3"/>
        </dgm:presLayoutVars>
      </dgm:prSet>
      <dgm:spPr/>
    </dgm:pt>
    <dgm:pt modelId="{4119407C-8B0B-4DED-ABD6-5B8057BC1643}" type="pres">
      <dgm:prSet presAssocID="{C20F22C5-7565-4A24-AA40-F8A2D1652DFB}" presName="hierChild2" presStyleCnt="0"/>
      <dgm:spPr/>
    </dgm:pt>
    <dgm:pt modelId="{7D05A0DE-6D3F-480F-A065-3207800EA775}" type="pres">
      <dgm:prSet presAssocID="{32C38224-51F2-448C-A0B4-EE220CE2D32E}" presName="hierRoot1" presStyleCnt="0"/>
      <dgm:spPr/>
    </dgm:pt>
    <dgm:pt modelId="{7BCC651E-2E79-47AA-8B8F-9F4F8B2A7782}" type="pres">
      <dgm:prSet presAssocID="{32C38224-51F2-448C-A0B4-EE220CE2D32E}" presName="composite" presStyleCnt="0"/>
      <dgm:spPr/>
    </dgm:pt>
    <dgm:pt modelId="{15A5889C-6988-41C0-90EC-CDA95995D371}" type="pres">
      <dgm:prSet presAssocID="{32C38224-51F2-448C-A0B4-EE220CE2D32E}" presName="background" presStyleLbl="node0" presStyleIdx="1" presStyleCnt="2"/>
      <dgm:spPr/>
    </dgm:pt>
    <dgm:pt modelId="{4996B88B-BEA8-435F-8D57-4AF95AABD3F8}" type="pres">
      <dgm:prSet presAssocID="{32C38224-51F2-448C-A0B4-EE220CE2D32E}" presName="text" presStyleLbl="fgAcc0" presStyleIdx="1" presStyleCnt="2">
        <dgm:presLayoutVars>
          <dgm:chPref val="3"/>
        </dgm:presLayoutVars>
      </dgm:prSet>
      <dgm:spPr/>
    </dgm:pt>
    <dgm:pt modelId="{5D71FA3E-4E31-45FE-9653-F12EA6C9F810}" type="pres">
      <dgm:prSet presAssocID="{32C38224-51F2-448C-A0B4-EE220CE2D32E}" presName="hierChild2" presStyleCnt="0"/>
      <dgm:spPr/>
    </dgm:pt>
  </dgm:ptLst>
  <dgm:cxnLst>
    <dgm:cxn modelId="{C38F6422-847E-40CE-B84B-B48B1FA06458}" srcId="{6274D8E2-1588-4113-AA43-E3A754070399}" destId="{C20F22C5-7565-4A24-AA40-F8A2D1652DFB}" srcOrd="0" destOrd="0" parTransId="{04223E82-5B88-431D-976A-0155697CAE3A}" sibTransId="{8CDA6CBF-A6FA-4B15-BE4E-0ED5170ECF8C}"/>
    <dgm:cxn modelId="{53CB9629-E9C6-45EC-B914-AA2DD3D9C009}" type="presOf" srcId="{32C38224-51F2-448C-A0B4-EE220CE2D32E}" destId="{4996B88B-BEA8-435F-8D57-4AF95AABD3F8}" srcOrd="0" destOrd="0" presId="urn:microsoft.com/office/officeart/2005/8/layout/hierarchy1"/>
    <dgm:cxn modelId="{C4032542-04EF-4B48-A0C1-BF9914D0B1BC}" srcId="{6274D8E2-1588-4113-AA43-E3A754070399}" destId="{32C38224-51F2-448C-A0B4-EE220CE2D32E}" srcOrd="1" destOrd="0" parTransId="{5BD9E624-2DA0-461A-BC34-08A02A38174A}" sibTransId="{FE6F9FEA-1A7E-4251-B106-18A3B35E9BDC}"/>
    <dgm:cxn modelId="{DB1D7F91-C56C-41F1-A8BA-6141C752F45F}" type="presOf" srcId="{6274D8E2-1588-4113-AA43-E3A754070399}" destId="{E363C431-A428-4C21-9EA1-97F2B0FFDD9E}" srcOrd="0" destOrd="0" presId="urn:microsoft.com/office/officeart/2005/8/layout/hierarchy1"/>
    <dgm:cxn modelId="{E94450ED-84B9-4831-8CDD-45D41A59C7DF}" type="presOf" srcId="{C20F22C5-7565-4A24-AA40-F8A2D1652DFB}" destId="{C6DAEAB7-D4D7-4179-88C0-9359F3C64121}" srcOrd="0" destOrd="0" presId="urn:microsoft.com/office/officeart/2005/8/layout/hierarchy1"/>
    <dgm:cxn modelId="{0DED4875-5C92-4A2E-8D94-199366AA10E7}" type="presParOf" srcId="{E363C431-A428-4C21-9EA1-97F2B0FFDD9E}" destId="{24047876-2ABB-4F48-9277-86F61F8D342B}" srcOrd="0" destOrd="0" presId="urn:microsoft.com/office/officeart/2005/8/layout/hierarchy1"/>
    <dgm:cxn modelId="{B4377905-F2B5-465A-A160-B9604CC79400}" type="presParOf" srcId="{24047876-2ABB-4F48-9277-86F61F8D342B}" destId="{3A468DAF-A26A-4D85-A604-16213FE5AA85}" srcOrd="0" destOrd="0" presId="urn:microsoft.com/office/officeart/2005/8/layout/hierarchy1"/>
    <dgm:cxn modelId="{6F996B06-E2BA-450C-8797-59221B07AF61}" type="presParOf" srcId="{3A468DAF-A26A-4D85-A604-16213FE5AA85}" destId="{18B624EC-DEF7-4FE4-B6F1-1C57245A15CD}" srcOrd="0" destOrd="0" presId="urn:microsoft.com/office/officeart/2005/8/layout/hierarchy1"/>
    <dgm:cxn modelId="{EC073ED8-FF18-4F14-BBB8-A9C6A2DD9391}" type="presParOf" srcId="{3A468DAF-A26A-4D85-A604-16213FE5AA85}" destId="{C6DAEAB7-D4D7-4179-88C0-9359F3C64121}" srcOrd="1" destOrd="0" presId="urn:microsoft.com/office/officeart/2005/8/layout/hierarchy1"/>
    <dgm:cxn modelId="{5E40683C-330B-4863-AE33-E825FB7F5175}" type="presParOf" srcId="{24047876-2ABB-4F48-9277-86F61F8D342B}" destId="{4119407C-8B0B-4DED-ABD6-5B8057BC1643}" srcOrd="1" destOrd="0" presId="urn:microsoft.com/office/officeart/2005/8/layout/hierarchy1"/>
    <dgm:cxn modelId="{2B28EC87-DE32-4621-AC82-4BD8E91A061D}" type="presParOf" srcId="{E363C431-A428-4C21-9EA1-97F2B0FFDD9E}" destId="{7D05A0DE-6D3F-480F-A065-3207800EA775}" srcOrd="1" destOrd="0" presId="urn:microsoft.com/office/officeart/2005/8/layout/hierarchy1"/>
    <dgm:cxn modelId="{D5CCAB5F-31B0-4F60-94BC-F0E5F601F7A1}" type="presParOf" srcId="{7D05A0DE-6D3F-480F-A065-3207800EA775}" destId="{7BCC651E-2E79-47AA-8B8F-9F4F8B2A7782}" srcOrd="0" destOrd="0" presId="urn:microsoft.com/office/officeart/2005/8/layout/hierarchy1"/>
    <dgm:cxn modelId="{58D7A9DA-99D9-491E-AC6F-83485F22A83C}" type="presParOf" srcId="{7BCC651E-2E79-47AA-8B8F-9F4F8B2A7782}" destId="{15A5889C-6988-41C0-90EC-CDA95995D371}" srcOrd="0" destOrd="0" presId="urn:microsoft.com/office/officeart/2005/8/layout/hierarchy1"/>
    <dgm:cxn modelId="{B3901082-24D0-46F3-BA8B-F307EBBB1E8E}" type="presParOf" srcId="{7BCC651E-2E79-47AA-8B8F-9F4F8B2A7782}" destId="{4996B88B-BEA8-435F-8D57-4AF95AABD3F8}" srcOrd="1" destOrd="0" presId="urn:microsoft.com/office/officeart/2005/8/layout/hierarchy1"/>
    <dgm:cxn modelId="{C8B49799-1387-46D4-AFE6-30B3D6819C1D}" type="presParOf" srcId="{7D05A0DE-6D3F-480F-A065-3207800EA775}" destId="{5D71FA3E-4E31-45FE-9653-F12EA6C9F8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3E7F04-EB15-4E62-A46A-E1DEA446798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A023D0-37D9-4603-95D1-8F30EE41202D}">
      <dgm:prSet/>
      <dgm:spPr/>
      <dgm:t>
        <a:bodyPr/>
        <a:lstStyle/>
        <a:p>
          <a:r>
            <a:rPr lang="ko-KR"/>
            <a:t>윈도우에서 </a:t>
          </a:r>
          <a:r>
            <a:rPr lang="en-US"/>
            <a:t>Git </a:t>
          </a:r>
          <a:r>
            <a:rPr lang="ko-KR"/>
            <a:t>사용을 편리하게 하기 위해 </a:t>
          </a:r>
          <a:r>
            <a:rPr lang="en-US"/>
            <a:t>Tortoisegit </a:t>
          </a:r>
          <a:r>
            <a:rPr lang="ko-KR"/>
            <a:t>설치</a:t>
          </a:r>
          <a:endParaRPr lang="en-US"/>
        </a:p>
      </dgm:t>
    </dgm:pt>
    <dgm:pt modelId="{20E7C86C-0F3B-4984-8B29-D7EDF7BC0615}" type="parTrans" cxnId="{C9C0ED58-212E-4C0F-B514-A2A2EF11F1B1}">
      <dgm:prSet/>
      <dgm:spPr/>
      <dgm:t>
        <a:bodyPr/>
        <a:lstStyle/>
        <a:p>
          <a:endParaRPr lang="en-US"/>
        </a:p>
      </dgm:t>
    </dgm:pt>
    <dgm:pt modelId="{8DFD9FC4-133C-4397-A6EB-2FF141259817}" type="sibTrans" cxnId="{C9C0ED58-212E-4C0F-B514-A2A2EF11F1B1}">
      <dgm:prSet/>
      <dgm:spPr/>
      <dgm:t>
        <a:bodyPr/>
        <a:lstStyle/>
        <a:p>
          <a:endParaRPr lang="en-US"/>
        </a:p>
      </dgm:t>
    </dgm:pt>
    <dgm:pt modelId="{019E2497-D94A-4D1E-BACF-0C6CE328B52C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https://tortoisegit.org/download/</a:t>
          </a:r>
          <a:r>
            <a:rPr lang="en-US"/>
            <a:t> </a:t>
          </a:r>
          <a:r>
            <a:rPr lang="ko-KR"/>
            <a:t>에서 최신 버전 설치 </a:t>
          </a:r>
          <a:endParaRPr lang="en-US"/>
        </a:p>
      </dgm:t>
    </dgm:pt>
    <dgm:pt modelId="{D5A54F30-FBCC-46B5-8C17-7AB595B67F25}" type="parTrans" cxnId="{8ABBFA2C-1B1F-43A4-957D-40D1FACAC168}">
      <dgm:prSet/>
      <dgm:spPr/>
      <dgm:t>
        <a:bodyPr/>
        <a:lstStyle/>
        <a:p>
          <a:endParaRPr lang="en-US"/>
        </a:p>
      </dgm:t>
    </dgm:pt>
    <dgm:pt modelId="{0AD901A6-4B33-481C-8C8C-B62F24BB1B34}" type="sibTrans" cxnId="{8ABBFA2C-1B1F-43A4-957D-40D1FACAC168}">
      <dgm:prSet/>
      <dgm:spPr/>
      <dgm:t>
        <a:bodyPr/>
        <a:lstStyle/>
        <a:p>
          <a:endParaRPr lang="en-US"/>
        </a:p>
      </dgm:t>
    </dgm:pt>
    <dgm:pt modelId="{CED5E5D1-E173-415B-8031-160C00BA496B}" type="pres">
      <dgm:prSet presAssocID="{AF3E7F04-EB15-4E62-A46A-E1DEA44679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451A00-0165-4DE3-94DF-6064050EE9F8}" type="pres">
      <dgm:prSet presAssocID="{30A023D0-37D9-4603-95D1-8F30EE41202D}" presName="hierRoot1" presStyleCnt="0"/>
      <dgm:spPr/>
    </dgm:pt>
    <dgm:pt modelId="{25E1F440-C84A-4088-B2E2-6C546A2A1E0A}" type="pres">
      <dgm:prSet presAssocID="{30A023D0-37D9-4603-95D1-8F30EE41202D}" presName="composite" presStyleCnt="0"/>
      <dgm:spPr/>
    </dgm:pt>
    <dgm:pt modelId="{7AB4D252-F76B-4658-8074-05D0FBA0EBB6}" type="pres">
      <dgm:prSet presAssocID="{30A023D0-37D9-4603-95D1-8F30EE41202D}" presName="background" presStyleLbl="node0" presStyleIdx="0" presStyleCnt="2"/>
      <dgm:spPr/>
    </dgm:pt>
    <dgm:pt modelId="{EDB80172-4EE0-4E4B-8FB5-9CC23964177F}" type="pres">
      <dgm:prSet presAssocID="{30A023D0-37D9-4603-95D1-8F30EE41202D}" presName="text" presStyleLbl="fgAcc0" presStyleIdx="0" presStyleCnt="2">
        <dgm:presLayoutVars>
          <dgm:chPref val="3"/>
        </dgm:presLayoutVars>
      </dgm:prSet>
      <dgm:spPr/>
    </dgm:pt>
    <dgm:pt modelId="{5C82CB61-FEC2-4E96-A82F-D12BA63060ED}" type="pres">
      <dgm:prSet presAssocID="{30A023D0-37D9-4603-95D1-8F30EE41202D}" presName="hierChild2" presStyleCnt="0"/>
      <dgm:spPr/>
    </dgm:pt>
    <dgm:pt modelId="{E33681C0-30EB-4C03-8AC5-0169857BDBAB}" type="pres">
      <dgm:prSet presAssocID="{019E2497-D94A-4D1E-BACF-0C6CE328B52C}" presName="hierRoot1" presStyleCnt="0"/>
      <dgm:spPr/>
    </dgm:pt>
    <dgm:pt modelId="{6774C087-3EB5-4C9A-A299-9738737B9542}" type="pres">
      <dgm:prSet presAssocID="{019E2497-D94A-4D1E-BACF-0C6CE328B52C}" presName="composite" presStyleCnt="0"/>
      <dgm:spPr/>
    </dgm:pt>
    <dgm:pt modelId="{6529CCAC-FDD6-4446-AD24-400E0836A8F0}" type="pres">
      <dgm:prSet presAssocID="{019E2497-D94A-4D1E-BACF-0C6CE328B52C}" presName="background" presStyleLbl="node0" presStyleIdx="1" presStyleCnt="2"/>
      <dgm:spPr/>
    </dgm:pt>
    <dgm:pt modelId="{E945146E-5EEC-4EF7-A75F-E59A6F042BAC}" type="pres">
      <dgm:prSet presAssocID="{019E2497-D94A-4D1E-BACF-0C6CE328B52C}" presName="text" presStyleLbl="fgAcc0" presStyleIdx="1" presStyleCnt="2">
        <dgm:presLayoutVars>
          <dgm:chPref val="3"/>
        </dgm:presLayoutVars>
      </dgm:prSet>
      <dgm:spPr/>
    </dgm:pt>
    <dgm:pt modelId="{30836BCB-2C47-4316-8B43-5BAE1E706209}" type="pres">
      <dgm:prSet presAssocID="{019E2497-D94A-4D1E-BACF-0C6CE328B52C}" presName="hierChild2" presStyleCnt="0"/>
      <dgm:spPr/>
    </dgm:pt>
  </dgm:ptLst>
  <dgm:cxnLst>
    <dgm:cxn modelId="{8ABBFA2C-1B1F-43A4-957D-40D1FACAC168}" srcId="{AF3E7F04-EB15-4E62-A46A-E1DEA4467984}" destId="{019E2497-D94A-4D1E-BACF-0C6CE328B52C}" srcOrd="1" destOrd="0" parTransId="{D5A54F30-FBCC-46B5-8C17-7AB595B67F25}" sibTransId="{0AD901A6-4B33-481C-8C8C-B62F24BB1B34}"/>
    <dgm:cxn modelId="{C9C0ED58-212E-4C0F-B514-A2A2EF11F1B1}" srcId="{AF3E7F04-EB15-4E62-A46A-E1DEA4467984}" destId="{30A023D0-37D9-4603-95D1-8F30EE41202D}" srcOrd="0" destOrd="0" parTransId="{20E7C86C-0F3B-4984-8B29-D7EDF7BC0615}" sibTransId="{8DFD9FC4-133C-4397-A6EB-2FF141259817}"/>
    <dgm:cxn modelId="{C34C1DA6-B4E0-4077-A401-26ABE2A68FBA}" type="presOf" srcId="{30A023D0-37D9-4603-95D1-8F30EE41202D}" destId="{EDB80172-4EE0-4E4B-8FB5-9CC23964177F}" srcOrd="0" destOrd="0" presId="urn:microsoft.com/office/officeart/2005/8/layout/hierarchy1"/>
    <dgm:cxn modelId="{D46F07BE-82B6-4B53-A7F8-CAC7427A866D}" type="presOf" srcId="{019E2497-D94A-4D1E-BACF-0C6CE328B52C}" destId="{E945146E-5EEC-4EF7-A75F-E59A6F042BAC}" srcOrd="0" destOrd="0" presId="urn:microsoft.com/office/officeart/2005/8/layout/hierarchy1"/>
    <dgm:cxn modelId="{9CA855F1-204A-46D4-A296-C7B43A1AFD85}" type="presOf" srcId="{AF3E7F04-EB15-4E62-A46A-E1DEA4467984}" destId="{CED5E5D1-E173-415B-8031-160C00BA496B}" srcOrd="0" destOrd="0" presId="urn:microsoft.com/office/officeart/2005/8/layout/hierarchy1"/>
    <dgm:cxn modelId="{488563E7-1730-4944-BE9B-F7DE7EEBB37C}" type="presParOf" srcId="{CED5E5D1-E173-415B-8031-160C00BA496B}" destId="{1A451A00-0165-4DE3-94DF-6064050EE9F8}" srcOrd="0" destOrd="0" presId="urn:microsoft.com/office/officeart/2005/8/layout/hierarchy1"/>
    <dgm:cxn modelId="{D7ED16C5-EB03-40F3-BEDE-F7B14C77765C}" type="presParOf" srcId="{1A451A00-0165-4DE3-94DF-6064050EE9F8}" destId="{25E1F440-C84A-4088-B2E2-6C546A2A1E0A}" srcOrd="0" destOrd="0" presId="urn:microsoft.com/office/officeart/2005/8/layout/hierarchy1"/>
    <dgm:cxn modelId="{B87CDA41-0901-4E5E-A1DF-E8E02921D094}" type="presParOf" srcId="{25E1F440-C84A-4088-B2E2-6C546A2A1E0A}" destId="{7AB4D252-F76B-4658-8074-05D0FBA0EBB6}" srcOrd="0" destOrd="0" presId="urn:microsoft.com/office/officeart/2005/8/layout/hierarchy1"/>
    <dgm:cxn modelId="{1D758335-15B6-47B3-AD31-5D7A6833E9EA}" type="presParOf" srcId="{25E1F440-C84A-4088-B2E2-6C546A2A1E0A}" destId="{EDB80172-4EE0-4E4B-8FB5-9CC23964177F}" srcOrd="1" destOrd="0" presId="urn:microsoft.com/office/officeart/2005/8/layout/hierarchy1"/>
    <dgm:cxn modelId="{EFB091A6-F740-4846-BCA6-0D1B91E0EF76}" type="presParOf" srcId="{1A451A00-0165-4DE3-94DF-6064050EE9F8}" destId="{5C82CB61-FEC2-4E96-A82F-D12BA63060ED}" srcOrd="1" destOrd="0" presId="urn:microsoft.com/office/officeart/2005/8/layout/hierarchy1"/>
    <dgm:cxn modelId="{FE87C7CC-0E9C-4275-B3FB-0FDDFC11C994}" type="presParOf" srcId="{CED5E5D1-E173-415B-8031-160C00BA496B}" destId="{E33681C0-30EB-4C03-8AC5-0169857BDBAB}" srcOrd="1" destOrd="0" presId="urn:microsoft.com/office/officeart/2005/8/layout/hierarchy1"/>
    <dgm:cxn modelId="{6DFC0465-20EE-47D3-8327-395D43A1E164}" type="presParOf" srcId="{E33681C0-30EB-4C03-8AC5-0169857BDBAB}" destId="{6774C087-3EB5-4C9A-A299-9738737B9542}" srcOrd="0" destOrd="0" presId="urn:microsoft.com/office/officeart/2005/8/layout/hierarchy1"/>
    <dgm:cxn modelId="{2F70543C-08D5-42F0-A788-EA1A5656C1F2}" type="presParOf" srcId="{6774C087-3EB5-4C9A-A299-9738737B9542}" destId="{6529CCAC-FDD6-4446-AD24-400E0836A8F0}" srcOrd="0" destOrd="0" presId="urn:microsoft.com/office/officeart/2005/8/layout/hierarchy1"/>
    <dgm:cxn modelId="{97042C82-A523-4E47-8802-A3C2C047B624}" type="presParOf" srcId="{6774C087-3EB5-4C9A-A299-9738737B9542}" destId="{E945146E-5EEC-4EF7-A75F-E59A6F042BAC}" srcOrd="1" destOrd="0" presId="urn:microsoft.com/office/officeart/2005/8/layout/hierarchy1"/>
    <dgm:cxn modelId="{6C569658-2F8C-45AB-BC44-558B3B3785B4}" type="presParOf" srcId="{E33681C0-30EB-4C03-8AC5-0169857BDBAB}" destId="{30836BCB-2C47-4316-8B43-5BAE1E7062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95EC1C-8F1A-48B2-ABE9-60F48104C2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8A3A2C-3258-4500-9B6F-2F964399F1E5}">
      <dgm:prSet/>
      <dgm:spPr/>
      <dgm:t>
        <a:bodyPr/>
        <a:lstStyle/>
        <a:p>
          <a:r>
            <a:rPr lang="ko-KR"/>
            <a:t>파일의 생성</a:t>
          </a:r>
          <a:r>
            <a:rPr lang="en-US"/>
            <a:t>, </a:t>
          </a:r>
          <a:r>
            <a:rPr lang="ko-KR"/>
            <a:t>변경</a:t>
          </a:r>
          <a:r>
            <a:rPr lang="en-US"/>
            <a:t>, </a:t>
          </a:r>
          <a:r>
            <a:rPr lang="ko-KR"/>
            <a:t>삭제 등의 모든 작업을 형상화하여 협업 및 버전 관리</a:t>
          </a:r>
          <a:r>
            <a:rPr lang="en-US"/>
            <a:t>, </a:t>
          </a:r>
          <a:r>
            <a:rPr lang="ko-KR"/>
            <a:t>유지보수가 용이하도록 만든 툴</a:t>
          </a:r>
          <a:endParaRPr lang="en-US"/>
        </a:p>
      </dgm:t>
    </dgm:pt>
    <dgm:pt modelId="{50B784F6-A9BC-423E-BDA6-9E68D6572481}" type="parTrans" cxnId="{638CBC62-09B3-4E13-BC09-900C40FE257C}">
      <dgm:prSet/>
      <dgm:spPr/>
      <dgm:t>
        <a:bodyPr/>
        <a:lstStyle/>
        <a:p>
          <a:endParaRPr lang="en-US"/>
        </a:p>
      </dgm:t>
    </dgm:pt>
    <dgm:pt modelId="{0B643A1A-86CC-4AD9-8F6C-01660D78288B}" type="sibTrans" cxnId="{638CBC62-09B3-4E13-BC09-900C40FE257C}">
      <dgm:prSet/>
      <dgm:spPr/>
      <dgm:t>
        <a:bodyPr/>
        <a:lstStyle/>
        <a:p>
          <a:endParaRPr lang="en-US"/>
        </a:p>
      </dgm:t>
    </dgm:pt>
    <dgm:pt modelId="{39EE0949-F977-47C8-BC51-8CC34406A386}">
      <dgm:prSet/>
      <dgm:spPr/>
      <dgm:t>
        <a:bodyPr/>
        <a:lstStyle/>
        <a:p>
          <a:r>
            <a:rPr lang="ko-KR"/>
            <a:t>여러 장치에 각각의 저장소 공간을 만들어 자신이 작업한 파일에 대하여</a:t>
          </a:r>
          <a:r>
            <a:rPr lang="en-US"/>
            <a:t> </a:t>
          </a:r>
          <a:r>
            <a:rPr lang="ko-KR"/>
            <a:t>변경 내용을 작성하고</a:t>
          </a:r>
          <a:r>
            <a:rPr lang="en-US"/>
            <a:t>, </a:t>
          </a:r>
          <a:r>
            <a:rPr lang="ko-KR"/>
            <a:t>배포</a:t>
          </a:r>
          <a:endParaRPr lang="en-US"/>
        </a:p>
      </dgm:t>
    </dgm:pt>
    <dgm:pt modelId="{9A6DA509-D84B-4065-B6FD-7AD04C34EDF5}" type="parTrans" cxnId="{83156592-A828-43E5-BD02-1147795E1FE0}">
      <dgm:prSet/>
      <dgm:spPr/>
      <dgm:t>
        <a:bodyPr/>
        <a:lstStyle/>
        <a:p>
          <a:endParaRPr lang="en-US"/>
        </a:p>
      </dgm:t>
    </dgm:pt>
    <dgm:pt modelId="{CA0907E0-0A68-4954-BACF-786B07E14805}" type="sibTrans" cxnId="{83156592-A828-43E5-BD02-1147795E1FE0}">
      <dgm:prSet/>
      <dgm:spPr/>
      <dgm:t>
        <a:bodyPr/>
        <a:lstStyle/>
        <a:p>
          <a:endParaRPr lang="en-US"/>
        </a:p>
      </dgm:t>
    </dgm:pt>
    <dgm:pt modelId="{2E2FEE0B-CF24-4881-8A61-B24D65911902}">
      <dgm:prSet/>
      <dgm:spPr/>
      <dgm:t>
        <a:bodyPr/>
        <a:lstStyle/>
        <a:p>
          <a:r>
            <a:rPr lang="ko-KR"/>
            <a:t>구글 등 대부분의 소프트웨어 업체에서 사용</a:t>
          </a:r>
          <a:endParaRPr lang="en-US"/>
        </a:p>
      </dgm:t>
    </dgm:pt>
    <dgm:pt modelId="{F72FC6FA-3EF1-4E0C-AAD7-EE4CA259A092}" type="parTrans" cxnId="{4C7FA058-8047-44E7-9F23-DDE423A1B6F5}">
      <dgm:prSet/>
      <dgm:spPr/>
      <dgm:t>
        <a:bodyPr/>
        <a:lstStyle/>
        <a:p>
          <a:endParaRPr lang="en-US"/>
        </a:p>
      </dgm:t>
    </dgm:pt>
    <dgm:pt modelId="{726CE376-0D76-405C-9DFB-83E2320D74E3}" type="sibTrans" cxnId="{4C7FA058-8047-44E7-9F23-DDE423A1B6F5}">
      <dgm:prSet/>
      <dgm:spPr/>
      <dgm:t>
        <a:bodyPr/>
        <a:lstStyle/>
        <a:p>
          <a:endParaRPr lang="en-US"/>
        </a:p>
      </dgm:t>
    </dgm:pt>
    <dgm:pt modelId="{BBCBFB1D-737C-4ACE-A310-9A3C1A988A16}">
      <dgm:prSet/>
      <dgm:spPr/>
      <dgm:t>
        <a:bodyPr/>
        <a:lstStyle/>
        <a:p>
          <a:r>
            <a:rPr lang="ko-KR"/>
            <a:t>현재는 소프트웨어 뿐만 아니라 디자인</a:t>
          </a:r>
          <a:r>
            <a:rPr lang="en-US"/>
            <a:t>, </a:t>
          </a:r>
          <a:r>
            <a:rPr lang="ko-KR"/>
            <a:t>회로 등 협업 및 버전관리가 필요한 모든 영역에서 사용함</a:t>
          </a:r>
          <a:r>
            <a:rPr lang="en-US"/>
            <a:t>.</a:t>
          </a:r>
        </a:p>
      </dgm:t>
    </dgm:pt>
    <dgm:pt modelId="{0EBA6420-DD8C-4BF5-8C4B-9D8229DCD7E1}" type="parTrans" cxnId="{13174D0C-A3FC-4BAB-81A3-00448CD5A3C9}">
      <dgm:prSet/>
      <dgm:spPr/>
      <dgm:t>
        <a:bodyPr/>
        <a:lstStyle/>
        <a:p>
          <a:endParaRPr lang="en-US"/>
        </a:p>
      </dgm:t>
    </dgm:pt>
    <dgm:pt modelId="{60C67594-320D-4C4D-83E5-55DD74A224F7}" type="sibTrans" cxnId="{13174D0C-A3FC-4BAB-81A3-00448CD5A3C9}">
      <dgm:prSet/>
      <dgm:spPr/>
      <dgm:t>
        <a:bodyPr/>
        <a:lstStyle/>
        <a:p>
          <a:endParaRPr lang="en-US"/>
        </a:p>
      </dgm:t>
    </dgm:pt>
    <dgm:pt modelId="{339288F3-F723-4778-8C38-1AF2F371716B}" type="pres">
      <dgm:prSet presAssocID="{4C95EC1C-8F1A-48B2-ABE9-60F48104C216}" presName="linear" presStyleCnt="0">
        <dgm:presLayoutVars>
          <dgm:animLvl val="lvl"/>
          <dgm:resizeHandles val="exact"/>
        </dgm:presLayoutVars>
      </dgm:prSet>
      <dgm:spPr/>
    </dgm:pt>
    <dgm:pt modelId="{F3797088-38D9-4728-B848-8C1D782EF422}" type="pres">
      <dgm:prSet presAssocID="{738A3A2C-3258-4500-9B6F-2F964399F1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62E4BF-5E94-4BFE-95BB-ACC50B9B2CE4}" type="pres">
      <dgm:prSet presAssocID="{0B643A1A-86CC-4AD9-8F6C-01660D78288B}" presName="spacer" presStyleCnt="0"/>
      <dgm:spPr/>
    </dgm:pt>
    <dgm:pt modelId="{67647EA5-B49E-4361-9414-286BB58B9BA1}" type="pres">
      <dgm:prSet presAssocID="{39EE0949-F977-47C8-BC51-8CC34406A3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AC2117-3B6C-4109-8290-A671E7193554}" type="pres">
      <dgm:prSet presAssocID="{CA0907E0-0A68-4954-BACF-786B07E14805}" presName="spacer" presStyleCnt="0"/>
      <dgm:spPr/>
    </dgm:pt>
    <dgm:pt modelId="{C0865B68-A224-46BC-AE10-9FA1D929090A}" type="pres">
      <dgm:prSet presAssocID="{2E2FEE0B-CF24-4881-8A61-B24D6591190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D5DAEE-10F4-4F92-AE79-64324444DE5F}" type="pres">
      <dgm:prSet presAssocID="{726CE376-0D76-405C-9DFB-83E2320D74E3}" presName="spacer" presStyleCnt="0"/>
      <dgm:spPr/>
    </dgm:pt>
    <dgm:pt modelId="{0F45830E-3890-4DDB-901A-D99EC8A4476A}" type="pres">
      <dgm:prSet presAssocID="{BBCBFB1D-737C-4ACE-A310-9A3C1A988A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38D002-58E7-401A-8F62-3006A2A67BB0}" type="presOf" srcId="{2E2FEE0B-CF24-4881-8A61-B24D65911902}" destId="{C0865B68-A224-46BC-AE10-9FA1D929090A}" srcOrd="0" destOrd="0" presId="urn:microsoft.com/office/officeart/2005/8/layout/vList2"/>
    <dgm:cxn modelId="{13174D0C-A3FC-4BAB-81A3-00448CD5A3C9}" srcId="{4C95EC1C-8F1A-48B2-ABE9-60F48104C216}" destId="{BBCBFB1D-737C-4ACE-A310-9A3C1A988A16}" srcOrd="3" destOrd="0" parTransId="{0EBA6420-DD8C-4BF5-8C4B-9D8229DCD7E1}" sibTransId="{60C67594-320D-4C4D-83E5-55DD74A224F7}"/>
    <dgm:cxn modelId="{A003842A-7589-478F-8A83-69917B3188D2}" type="presOf" srcId="{BBCBFB1D-737C-4ACE-A310-9A3C1A988A16}" destId="{0F45830E-3890-4DDB-901A-D99EC8A4476A}" srcOrd="0" destOrd="0" presId="urn:microsoft.com/office/officeart/2005/8/layout/vList2"/>
    <dgm:cxn modelId="{638CBC62-09B3-4E13-BC09-900C40FE257C}" srcId="{4C95EC1C-8F1A-48B2-ABE9-60F48104C216}" destId="{738A3A2C-3258-4500-9B6F-2F964399F1E5}" srcOrd="0" destOrd="0" parTransId="{50B784F6-A9BC-423E-BDA6-9E68D6572481}" sibTransId="{0B643A1A-86CC-4AD9-8F6C-01660D78288B}"/>
    <dgm:cxn modelId="{4C7FA058-8047-44E7-9F23-DDE423A1B6F5}" srcId="{4C95EC1C-8F1A-48B2-ABE9-60F48104C216}" destId="{2E2FEE0B-CF24-4881-8A61-B24D65911902}" srcOrd="2" destOrd="0" parTransId="{F72FC6FA-3EF1-4E0C-AAD7-EE4CA259A092}" sibTransId="{726CE376-0D76-405C-9DFB-83E2320D74E3}"/>
    <dgm:cxn modelId="{83156592-A828-43E5-BD02-1147795E1FE0}" srcId="{4C95EC1C-8F1A-48B2-ABE9-60F48104C216}" destId="{39EE0949-F977-47C8-BC51-8CC34406A386}" srcOrd="1" destOrd="0" parTransId="{9A6DA509-D84B-4065-B6FD-7AD04C34EDF5}" sibTransId="{CA0907E0-0A68-4954-BACF-786B07E14805}"/>
    <dgm:cxn modelId="{E3C0B1A1-9207-4F0D-9756-B52942270A09}" type="presOf" srcId="{39EE0949-F977-47C8-BC51-8CC34406A386}" destId="{67647EA5-B49E-4361-9414-286BB58B9BA1}" srcOrd="0" destOrd="0" presId="urn:microsoft.com/office/officeart/2005/8/layout/vList2"/>
    <dgm:cxn modelId="{A4412EC8-D5EA-48D1-9388-AF73E88767EE}" type="presOf" srcId="{738A3A2C-3258-4500-9B6F-2F964399F1E5}" destId="{F3797088-38D9-4728-B848-8C1D782EF422}" srcOrd="0" destOrd="0" presId="urn:microsoft.com/office/officeart/2005/8/layout/vList2"/>
    <dgm:cxn modelId="{D3A06AE1-CD62-4F48-BE9A-A5493EB839AC}" type="presOf" srcId="{4C95EC1C-8F1A-48B2-ABE9-60F48104C216}" destId="{339288F3-F723-4778-8C38-1AF2F371716B}" srcOrd="0" destOrd="0" presId="urn:microsoft.com/office/officeart/2005/8/layout/vList2"/>
    <dgm:cxn modelId="{01100F1C-B592-4839-A907-56F63D54B2D8}" type="presParOf" srcId="{339288F3-F723-4778-8C38-1AF2F371716B}" destId="{F3797088-38D9-4728-B848-8C1D782EF422}" srcOrd="0" destOrd="0" presId="urn:microsoft.com/office/officeart/2005/8/layout/vList2"/>
    <dgm:cxn modelId="{4F8B8129-6B5F-4ADF-AEF5-9E771A461111}" type="presParOf" srcId="{339288F3-F723-4778-8C38-1AF2F371716B}" destId="{F162E4BF-5E94-4BFE-95BB-ACC50B9B2CE4}" srcOrd="1" destOrd="0" presId="urn:microsoft.com/office/officeart/2005/8/layout/vList2"/>
    <dgm:cxn modelId="{DEB3878C-BB24-4249-8780-0783D9F303F3}" type="presParOf" srcId="{339288F3-F723-4778-8C38-1AF2F371716B}" destId="{67647EA5-B49E-4361-9414-286BB58B9BA1}" srcOrd="2" destOrd="0" presId="urn:microsoft.com/office/officeart/2005/8/layout/vList2"/>
    <dgm:cxn modelId="{8FCB7BA1-650D-4E68-BC01-EAA61A9DCA1B}" type="presParOf" srcId="{339288F3-F723-4778-8C38-1AF2F371716B}" destId="{1AAC2117-3B6C-4109-8290-A671E7193554}" srcOrd="3" destOrd="0" presId="urn:microsoft.com/office/officeart/2005/8/layout/vList2"/>
    <dgm:cxn modelId="{C97B8172-D2B9-4FC9-AF4F-37310EA5ECC4}" type="presParOf" srcId="{339288F3-F723-4778-8C38-1AF2F371716B}" destId="{C0865B68-A224-46BC-AE10-9FA1D929090A}" srcOrd="4" destOrd="0" presId="urn:microsoft.com/office/officeart/2005/8/layout/vList2"/>
    <dgm:cxn modelId="{5C71CB9C-66DB-43F1-93D9-AD561A5A8A21}" type="presParOf" srcId="{339288F3-F723-4778-8C38-1AF2F371716B}" destId="{C4D5DAEE-10F4-4F92-AE79-64324444DE5F}" srcOrd="5" destOrd="0" presId="urn:microsoft.com/office/officeart/2005/8/layout/vList2"/>
    <dgm:cxn modelId="{22A4940E-0DB8-410E-9FB0-CB8093485684}" type="presParOf" srcId="{339288F3-F723-4778-8C38-1AF2F371716B}" destId="{0F45830E-3890-4DDB-901A-D99EC8A447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E3491D-3049-40F5-B157-8D554CEEEE9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FAF3917-674F-4853-BA8D-3327FA1E921B}">
      <dgm:prSet/>
      <dgm:spPr/>
      <dgm:t>
        <a:bodyPr/>
        <a:lstStyle/>
        <a:p>
          <a:r>
            <a:rPr lang="ko-KR"/>
            <a:t>기본 </a:t>
          </a:r>
          <a:r>
            <a:rPr lang="en-US"/>
            <a:t>Library</a:t>
          </a:r>
          <a:r>
            <a:rPr lang="ko-KR"/>
            <a:t>가 </a:t>
          </a:r>
          <a:r>
            <a:rPr lang="en-US"/>
            <a:t>1</a:t>
          </a:r>
          <a:r>
            <a:rPr lang="ko-KR"/>
            <a:t>만</a:t>
          </a:r>
          <a:r>
            <a:rPr lang="en-US"/>
            <a:t>4</a:t>
          </a:r>
          <a:r>
            <a:rPr lang="ko-KR"/>
            <a:t>천개 정도로 매우 많은 데이터가 저장되어 있음</a:t>
          </a:r>
          <a:r>
            <a:rPr lang="en-US"/>
            <a:t>.</a:t>
          </a:r>
        </a:p>
      </dgm:t>
    </dgm:pt>
    <dgm:pt modelId="{50E272EE-5D90-40E3-B64A-FFB478D720C1}" type="parTrans" cxnId="{EAF4A31C-6C30-4313-BD39-A68DBEC81723}">
      <dgm:prSet/>
      <dgm:spPr/>
      <dgm:t>
        <a:bodyPr/>
        <a:lstStyle/>
        <a:p>
          <a:endParaRPr lang="en-US"/>
        </a:p>
      </dgm:t>
    </dgm:pt>
    <dgm:pt modelId="{8A2FBC26-3744-422C-9C55-95EA770621D0}" type="sibTrans" cxnId="{EAF4A31C-6C30-4313-BD39-A68DBEC81723}">
      <dgm:prSet/>
      <dgm:spPr/>
      <dgm:t>
        <a:bodyPr/>
        <a:lstStyle/>
        <a:p>
          <a:endParaRPr lang="en-US"/>
        </a:p>
      </dgm:t>
    </dgm:pt>
    <dgm:pt modelId="{88B40091-4349-406C-9FE9-9E1FE9A05D44}">
      <dgm:prSet/>
      <dgm:spPr/>
      <dgm:t>
        <a:bodyPr/>
        <a:lstStyle/>
        <a:p>
          <a:r>
            <a:rPr lang="en-US"/>
            <a:t>3</a:t>
          </a:r>
          <a:r>
            <a:rPr lang="en-US" baseline="30000"/>
            <a:t>rd</a:t>
          </a:r>
          <a:r>
            <a:rPr lang="en-US"/>
            <a:t> Party Library </a:t>
          </a:r>
          <a:r>
            <a:rPr lang="ko-KR"/>
            <a:t>가 계속 업데이트 되고 있음</a:t>
          </a:r>
          <a:r>
            <a:rPr lang="en-US"/>
            <a:t>. (digikey,</a:t>
          </a:r>
          <a:r>
            <a:rPr lang="ko-KR"/>
            <a:t> </a:t>
          </a:r>
          <a:r>
            <a:rPr lang="en-US"/>
            <a:t>sparkfun </a:t>
          </a:r>
          <a:r>
            <a:rPr lang="ko-KR"/>
            <a:t>등</a:t>
          </a:r>
          <a:r>
            <a:rPr lang="en-US"/>
            <a:t>)</a:t>
          </a:r>
        </a:p>
      </dgm:t>
    </dgm:pt>
    <dgm:pt modelId="{BC34C65D-6F57-4584-96E2-9D4048FC5CBA}" type="parTrans" cxnId="{82C435C6-31F0-4815-9A84-969734D17A1D}">
      <dgm:prSet/>
      <dgm:spPr/>
      <dgm:t>
        <a:bodyPr/>
        <a:lstStyle/>
        <a:p>
          <a:endParaRPr lang="en-US"/>
        </a:p>
      </dgm:t>
    </dgm:pt>
    <dgm:pt modelId="{4EEE1669-D7E5-437F-AB9C-5C3CA03E0246}" type="sibTrans" cxnId="{82C435C6-31F0-4815-9A84-969734D17A1D}">
      <dgm:prSet/>
      <dgm:spPr/>
      <dgm:t>
        <a:bodyPr/>
        <a:lstStyle/>
        <a:p>
          <a:endParaRPr lang="en-US"/>
        </a:p>
      </dgm:t>
    </dgm:pt>
    <dgm:pt modelId="{87831A9C-2E19-41A2-BF3F-B041F5DEB9BA}">
      <dgm:prSet/>
      <dgm:spPr/>
      <dgm:t>
        <a:bodyPr/>
        <a:lstStyle/>
        <a:p>
          <a:r>
            <a:rPr lang="en-US"/>
            <a:t>Library</a:t>
          </a:r>
          <a:r>
            <a:rPr lang="ko-KR"/>
            <a:t>는 계속 업데이트가 수시로 되고 있으므로 계속 다운받아서 설치하는 번거로움을 덜기 위해서는 </a:t>
          </a:r>
          <a:r>
            <a:rPr lang="en-US"/>
            <a:t>Git </a:t>
          </a:r>
          <a:r>
            <a:rPr lang="ko-KR"/>
            <a:t>으로 관리 필요</a:t>
          </a:r>
          <a:endParaRPr lang="en-US"/>
        </a:p>
      </dgm:t>
    </dgm:pt>
    <dgm:pt modelId="{4230B7B7-D7ED-4598-933B-F6DA40B61986}" type="parTrans" cxnId="{17DD6F0A-60C3-497C-9D6E-61F59F481F63}">
      <dgm:prSet/>
      <dgm:spPr/>
      <dgm:t>
        <a:bodyPr/>
        <a:lstStyle/>
        <a:p>
          <a:endParaRPr lang="en-US"/>
        </a:p>
      </dgm:t>
    </dgm:pt>
    <dgm:pt modelId="{1F84A291-3C1C-4165-A7D1-883EEF452CD6}" type="sibTrans" cxnId="{17DD6F0A-60C3-497C-9D6E-61F59F481F63}">
      <dgm:prSet/>
      <dgm:spPr/>
      <dgm:t>
        <a:bodyPr/>
        <a:lstStyle/>
        <a:p>
          <a:endParaRPr lang="en-US"/>
        </a:p>
      </dgm:t>
    </dgm:pt>
    <dgm:pt modelId="{95E075A2-7C5C-4D54-8A21-9189842ED75A}" type="pres">
      <dgm:prSet presAssocID="{82E3491D-3049-40F5-B157-8D554CEEEE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D2325C-85DA-44E8-BA3F-A5963F2AA0E5}" type="pres">
      <dgm:prSet presAssocID="{8FAF3917-674F-4853-BA8D-3327FA1E921B}" presName="hierRoot1" presStyleCnt="0"/>
      <dgm:spPr/>
    </dgm:pt>
    <dgm:pt modelId="{FFF308C6-FEDE-47AB-B7CC-1036D1925B01}" type="pres">
      <dgm:prSet presAssocID="{8FAF3917-674F-4853-BA8D-3327FA1E921B}" presName="composite" presStyleCnt="0"/>
      <dgm:spPr/>
    </dgm:pt>
    <dgm:pt modelId="{802B905F-792D-4CC7-98C4-4B12AB90D7AD}" type="pres">
      <dgm:prSet presAssocID="{8FAF3917-674F-4853-BA8D-3327FA1E921B}" presName="background" presStyleLbl="node0" presStyleIdx="0" presStyleCnt="3"/>
      <dgm:spPr/>
    </dgm:pt>
    <dgm:pt modelId="{8E40704C-9E9B-41A6-A561-006EC27BFEFB}" type="pres">
      <dgm:prSet presAssocID="{8FAF3917-674F-4853-BA8D-3327FA1E921B}" presName="text" presStyleLbl="fgAcc0" presStyleIdx="0" presStyleCnt="3">
        <dgm:presLayoutVars>
          <dgm:chPref val="3"/>
        </dgm:presLayoutVars>
      </dgm:prSet>
      <dgm:spPr/>
    </dgm:pt>
    <dgm:pt modelId="{27FBFA23-EF99-4756-BDB3-340B55815699}" type="pres">
      <dgm:prSet presAssocID="{8FAF3917-674F-4853-BA8D-3327FA1E921B}" presName="hierChild2" presStyleCnt="0"/>
      <dgm:spPr/>
    </dgm:pt>
    <dgm:pt modelId="{43EAEFFE-9C1A-4988-A576-D34AF48F88E6}" type="pres">
      <dgm:prSet presAssocID="{88B40091-4349-406C-9FE9-9E1FE9A05D44}" presName="hierRoot1" presStyleCnt="0"/>
      <dgm:spPr/>
    </dgm:pt>
    <dgm:pt modelId="{A3501902-3F76-4B3E-A44F-E0DF5121D8E6}" type="pres">
      <dgm:prSet presAssocID="{88B40091-4349-406C-9FE9-9E1FE9A05D44}" presName="composite" presStyleCnt="0"/>
      <dgm:spPr/>
    </dgm:pt>
    <dgm:pt modelId="{032EE442-755D-442F-B980-E0992596FB8C}" type="pres">
      <dgm:prSet presAssocID="{88B40091-4349-406C-9FE9-9E1FE9A05D44}" presName="background" presStyleLbl="node0" presStyleIdx="1" presStyleCnt="3"/>
      <dgm:spPr/>
    </dgm:pt>
    <dgm:pt modelId="{C8389C8D-D13D-412F-8B80-EF860E86059A}" type="pres">
      <dgm:prSet presAssocID="{88B40091-4349-406C-9FE9-9E1FE9A05D44}" presName="text" presStyleLbl="fgAcc0" presStyleIdx="1" presStyleCnt="3">
        <dgm:presLayoutVars>
          <dgm:chPref val="3"/>
        </dgm:presLayoutVars>
      </dgm:prSet>
      <dgm:spPr/>
    </dgm:pt>
    <dgm:pt modelId="{BACC54E2-9D27-44EC-B656-DF8F64E43834}" type="pres">
      <dgm:prSet presAssocID="{88B40091-4349-406C-9FE9-9E1FE9A05D44}" presName="hierChild2" presStyleCnt="0"/>
      <dgm:spPr/>
    </dgm:pt>
    <dgm:pt modelId="{B1C19255-DFD8-4C69-8DAE-36F1B2736C50}" type="pres">
      <dgm:prSet presAssocID="{87831A9C-2E19-41A2-BF3F-B041F5DEB9BA}" presName="hierRoot1" presStyleCnt="0"/>
      <dgm:spPr/>
    </dgm:pt>
    <dgm:pt modelId="{2C70FE33-4455-4223-937E-883376A20C52}" type="pres">
      <dgm:prSet presAssocID="{87831A9C-2E19-41A2-BF3F-B041F5DEB9BA}" presName="composite" presStyleCnt="0"/>
      <dgm:spPr/>
    </dgm:pt>
    <dgm:pt modelId="{CC33D908-AF11-4358-9297-7E22A3A483E2}" type="pres">
      <dgm:prSet presAssocID="{87831A9C-2E19-41A2-BF3F-B041F5DEB9BA}" presName="background" presStyleLbl="node0" presStyleIdx="2" presStyleCnt="3"/>
      <dgm:spPr/>
    </dgm:pt>
    <dgm:pt modelId="{4DEC539A-0EE0-495E-B6D8-6F31E85AC35B}" type="pres">
      <dgm:prSet presAssocID="{87831A9C-2E19-41A2-BF3F-B041F5DEB9BA}" presName="text" presStyleLbl="fgAcc0" presStyleIdx="2" presStyleCnt="3">
        <dgm:presLayoutVars>
          <dgm:chPref val="3"/>
        </dgm:presLayoutVars>
      </dgm:prSet>
      <dgm:spPr/>
    </dgm:pt>
    <dgm:pt modelId="{5CB7C89E-984B-4C07-8FDE-DC590B763B82}" type="pres">
      <dgm:prSet presAssocID="{87831A9C-2E19-41A2-BF3F-B041F5DEB9BA}" presName="hierChild2" presStyleCnt="0"/>
      <dgm:spPr/>
    </dgm:pt>
  </dgm:ptLst>
  <dgm:cxnLst>
    <dgm:cxn modelId="{17DD6F0A-60C3-497C-9D6E-61F59F481F63}" srcId="{82E3491D-3049-40F5-B157-8D554CEEEE99}" destId="{87831A9C-2E19-41A2-BF3F-B041F5DEB9BA}" srcOrd="2" destOrd="0" parTransId="{4230B7B7-D7ED-4598-933B-F6DA40B61986}" sibTransId="{1F84A291-3C1C-4165-A7D1-883EEF452CD6}"/>
    <dgm:cxn modelId="{EAF4A31C-6C30-4313-BD39-A68DBEC81723}" srcId="{82E3491D-3049-40F5-B157-8D554CEEEE99}" destId="{8FAF3917-674F-4853-BA8D-3327FA1E921B}" srcOrd="0" destOrd="0" parTransId="{50E272EE-5D90-40E3-B64A-FFB478D720C1}" sibTransId="{8A2FBC26-3744-422C-9C55-95EA770621D0}"/>
    <dgm:cxn modelId="{49D96C45-ADAD-4ED4-BCF6-5B4A71EA3E5B}" type="presOf" srcId="{8FAF3917-674F-4853-BA8D-3327FA1E921B}" destId="{8E40704C-9E9B-41A6-A561-006EC27BFEFB}" srcOrd="0" destOrd="0" presId="urn:microsoft.com/office/officeart/2005/8/layout/hierarchy1"/>
    <dgm:cxn modelId="{B29C227C-C832-4947-9350-3CF2EEBD21AF}" type="presOf" srcId="{82E3491D-3049-40F5-B157-8D554CEEEE99}" destId="{95E075A2-7C5C-4D54-8A21-9189842ED75A}" srcOrd="0" destOrd="0" presId="urn:microsoft.com/office/officeart/2005/8/layout/hierarchy1"/>
    <dgm:cxn modelId="{1F7D2FA8-5023-4F62-835A-D5CFDD3C6379}" type="presOf" srcId="{88B40091-4349-406C-9FE9-9E1FE9A05D44}" destId="{C8389C8D-D13D-412F-8B80-EF860E86059A}" srcOrd="0" destOrd="0" presId="urn:microsoft.com/office/officeart/2005/8/layout/hierarchy1"/>
    <dgm:cxn modelId="{A0A42CC0-24C3-4B05-B7BA-C1BD4FFF94E4}" type="presOf" srcId="{87831A9C-2E19-41A2-BF3F-B041F5DEB9BA}" destId="{4DEC539A-0EE0-495E-B6D8-6F31E85AC35B}" srcOrd="0" destOrd="0" presId="urn:microsoft.com/office/officeart/2005/8/layout/hierarchy1"/>
    <dgm:cxn modelId="{82C435C6-31F0-4815-9A84-969734D17A1D}" srcId="{82E3491D-3049-40F5-B157-8D554CEEEE99}" destId="{88B40091-4349-406C-9FE9-9E1FE9A05D44}" srcOrd="1" destOrd="0" parTransId="{BC34C65D-6F57-4584-96E2-9D4048FC5CBA}" sibTransId="{4EEE1669-D7E5-437F-AB9C-5C3CA03E0246}"/>
    <dgm:cxn modelId="{C04AB3C4-5ED6-4A23-BA7B-4DD73276D80C}" type="presParOf" srcId="{95E075A2-7C5C-4D54-8A21-9189842ED75A}" destId="{ADD2325C-85DA-44E8-BA3F-A5963F2AA0E5}" srcOrd="0" destOrd="0" presId="urn:microsoft.com/office/officeart/2005/8/layout/hierarchy1"/>
    <dgm:cxn modelId="{69FD33B2-5998-4077-B267-830C2DA32148}" type="presParOf" srcId="{ADD2325C-85DA-44E8-BA3F-A5963F2AA0E5}" destId="{FFF308C6-FEDE-47AB-B7CC-1036D1925B01}" srcOrd="0" destOrd="0" presId="urn:microsoft.com/office/officeart/2005/8/layout/hierarchy1"/>
    <dgm:cxn modelId="{2623E0D8-281B-4545-8A8B-7829E336C633}" type="presParOf" srcId="{FFF308C6-FEDE-47AB-B7CC-1036D1925B01}" destId="{802B905F-792D-4CC7-98C4-4B12AB90D7AD}" srcOrd="0" destOrd="0" presId="urn:microsoft.com/office/officeart/2005/8/layout/hierarchy1"/>
    <dgm:cxn modelId="{B4B10456-E823-4F10-9AF1-B6691FCCEC6A}" type="presParOf" srcId="{FFF308C6-FEDE-47AB-B7CC-1036D1925B01}" destId="{8E40704C-9E9B-41A6-A561-006EC27BFEFB}" srcOrd="1" destOrd="0" presId="urn:microsoft.com/office/officeart/2005/8/layout/hierarchy1"/>
    <dgm:cxn modelId="{2BDAE7D1-BD68-431C-847C-66E68E98D002}" type="presParOf" srcId="{ADD2325C-85DA-44E8-BA3F-A5963F2AA0E5}" destId="{27FBFA23-EF99-4756-BDB3-340B55815699}" srcOrd="1" destOrd="0" presId="urn:microsoft.com/office/officeart/2005/8/layout/hierarchy1"/>
    <dgm:cxn modelId="{C2E19564-613A-4B39-BF04-56D11FDB52B8}" type="presParOf" srcId="{95E075A2-7C5C-4D54-8A21-9189842ED75A}" destId="{43EAEFFE-9C1A-4988-A576-D34AF48F88E6}" srcOrd="1" destOrd="0" presId="urn:microsoft.com/office/officeart/2005/8/layout/hierarchy1"/>
    <dgm:cxn modelId="{4A63CDF2-09C1-40E3-A914-A56A135B0EF4}" type="presParOf" srcId="{43EAEFFE-9C1A-4988-A576-D34AF48F88E6}" destId="{A3501902-3F76-4B3E-A44F-E0DF5121D8E6}" srcOrd="0" destOrd="0" presId="urn:microsoft.com/office/officeart/2005/8/layout/hierarchy1"/>
    <dgm:cxn modelId="{779111F3-77C8-412C-8FB3-88F42B0FEAF5}" type="presParOf" srcId="{A3501902-3F76-4B3E-A44F-E0DF5121D8E6}" destId="{032EE442-755D-442F-B980-E0992596FB8C}" srcOrd="0" destOrd="0" presId="urn:microsoft.com/office/officeart/2005/8/layout/hierarchy1"/>
    <dgm:cxn modelId="{EEF8ABA9-F912-42A5-A7AD-BFC78957820C}" type="presParOf" srcId="{A3501902-3F76-4B3E-A44F-E0DF5121D8E6}" destId="{C8389C8D-D13D-412F-8B80-EF860E86059A}" srcOrd="1" destOrd="0" presId="urn:microsoft.com/office/officeart/2005/8/layout/hierarchy1"/>
    <dgm:cxn modelId="{860531B4-546F-4FEB-9BF7-C2882F1D9822}" type="presParOf" srcId="{43EAEFFE-9C1A-4988-A576-D34AF48F88E6}" destId="{BACC54E2-9D27-44EC-B656-DF8F64E43834}" srcOrd="1" destOrd="0" presId="urn:microsoft.com/office/officeart/2005/8/layout/hierarchy1"/>
    <dgm:cxn modelId="{E95D8877-5EA7-4774-90B3-217544C5F202}" type="presParOf" srcId="{95E075A2-7C5C-4D54-8A21-9189842ED75A}" destId="{B1C19255-DFD8-4C69-8DAE-36F1B2736C50}" srcOrd="2" destOrd="0" presId="urn:microsoft.com/office/officeart/2005/8/layout/hierarchy1"/>
    <dgm:cxn modelId="{0C1F9D53-080E-4FDE-951B-09C7B27B3030}" type="presParOf" srcId="{B1C19255-DFD8-4C69-8DAE-36F1B2736C50}" destId="{2C70FE33-4455-4223-937E-883376A20C52}" srcOrd="0" destOrd="0" presId="urn:microsoft.com/office/officeart/2005/8/layout/hierarchy1"/>
    <dgm:cxn modelId="{0FC3DF9C-11B2-46E3-9497-EB248754B3BD}" type="presParOf" srcId="{2C70FE33-4455-4223-937E-883376A20C52}" destId="{CC33D908-AF11-4358-9297-7E22A3A483E2}" srcOrd="0" destOrd="0" presId="urn:microsoft.com/office/officeart/2005/8/layout/hierarchy1"/>
    <dgm:cxn modelId="{ACE79CEA-48ED-42CC-99F4-16931EF76B8E}" type="presParOf" srcId="{2C70FE33-4455-4223-937E-883376A20C52}" destId="{4DEC539A-0EE0-495E-B6D8-6F31E85AC35B}" srcOrd="1" destOrd="0" presId="urn:microsoft.com/office/officeart/2005/8/layout/hierarchy1"/>
    <dgm:cxn modelId="{A545BA59-BC45-487B-A887-7CEB5891BD2D}" type="presParOf" srcId="{B1C19255-DFD8-4C69-8DAE-36F1B2736C50}" destId="{5CB7C89E-984B-4C07-8FDE-DC590B763B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029119-1743-463E-B4B1-89A63A60A37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693D65-8E16-4A6E-9174-9C9882945397}">
      <dgm:prSet/>
      <dgm:spPr/>
      <dgm:t>
        <a:bodyPr/>
        <a:lstStyle/>
        <a:p>
          <a:r>
            <a:rPr lang="en-US"/>
            <a:t>KiCAD</a:t>
          </a:r>
          <a:r>
            <a:rPr lang="ko-KR"/>
            <a:t> </a:t>
          </a:r>
          <a:r>
            <a:rPr lang="en-US"/>
            <a:t>Library</a:t>
          </a:r>
          <a:r>
            <a:rPr lang="ko-KR"/>
            <a:t> 주소 리스트</a:t>
          </a:r>
          <a:endParaRPr lang="en-US"/>
        </a:p>
      </dgm:t>
    </dgm:pt>
    <dgm:pt modelId="{18ADB066-17C2-4B60-B3B0-BDB6CEDEA4D9}" type="parTrans" cxnId="{5C5C700A-393C-478D-963C-CA8E64B02036}">
      <dgm:prSet/>
      <dgm:spPr/>
      <dgm:t>
        <a:bodyPr/>
        <a:lstStyle/>
        <a:p>
          <a:endParaRPr lang="en-US"/>
        </a:p>
      </dgm:t>
    </dgm:pt>
    <dgm:pt modelId="{F27096A0-F9E8-4446-86B9-36674F7806D9}" type="sibTrans" cxnId="{5C5C700A-393C-478D-963C-CA8E64B02036}">
      <dgm:prSet/>
      <dgm:spPr/>
      <dgm:t>
        <a:bodyPr/>
        <a:lstStyle/>
        <a:p>
          <a:endParaRPr lang="en-US"/>
        </a:p>
      </dgm:t>
    </dgm:pt>
    <dgm:pt modelId="{49DB3719-0F50-425D-AFE6-736A5CBC0D3B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https://github.com/sparkfun/SparkFun-KiCad-Libraries</a:t>
          </a:r>
          <a:endParaRPr lang="en-US"/>
        </a:p>
      </dgm:t>
    </dgm:pt>
    <dgm:pt modelId="{22D1768C-44E4-4B2B-886E-DEF2471E2D57}" type="parTrans" cxnId="{1314D040-BB7E-47C6-9EF1-1A76367D6D1B}">
      <dgm:prSet/>
      <dgm:spPr/>
      <dgm:t>
        <a:bodyPr/>
        <a:lstStyle/>
        <a:p>
          <a:endParaRPr lang="en-US"/>
        </a:p>
      </dgm:t>
    </dgm:pt>
    <dgm:pt modelId="{7D54DB8C-0D35-461E-8821-B8F9C3FDFD52}" type="sibTrans" cxnId="{1314D040-BB7E-47C6-9EF1-1A76367D6D1B}">
      <dgm:prSet/>
      <dgm:spPr/>
      <dgm:t>
        <a:bodyPr/>
        <a:lstStyle/>
        <a:p>
          <a:endParaRPr lang="en-US"/>
        </a:p>
      </dgm:t>
    </dgm:pt>
    <dgm:pt modelId="{7B73EC52-8FB6-4408-8C31-C44376DF4402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https://github.com/digikey/digikey-kicad-library/</a:t>
          </a:r>
          <a:endParaRPr lang="en-US"/>
        </a:p>
      </dgm:t>
    </dgm:pt>
    <dgm:pt modelId="{E8FC946C-B815-418E-9D67-792706EDE25B}" type="parTrans" cxnId="{24C56166-A798-4EB4-A0C0-C0E807C7E1CB}">
      <dgm:prSet/>
      <dgm:spPr/>
      <dgm:t>
        <a:bodyPr/>
        <a:lstStyle/>
        <a:p>
          <a:endParaRPr lang="en-US"/>
        </a:p>
      </dgm:t>
    </dgm:pt>
    <dgm:pt modelId="{A4BA97EB-9B87-4515-91A6-633C7E029450}" type="sibTrans" cxnId="{24C56166-A798-4EB4-A0C0-C0E807C7E1CB}">
      <dgm:prSet/>
      <dgm:spPr/>
      <dgm:t>
        <a:bodyPr/>
        <a:lstStyle/>
        <a:p>
          <a:endParaRPr lang="en-US"/>
        </a:p>
      </dgm:t>
    </dgm:pt>
    <dgm:pt modelId="{FA1B3A90-4F10-4F0C-AF1F-4CA79133F7B2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https://gitlab.com/kicad/libraries/kicad-footprints</a:t>
          </a:r>
          <a:endParaRPr lang="en-US"/>
        </a:p>
      </dgm:t>
    </dgm:pt>
    <dgm:pt modelId="{F5DD8B97-0A81-4E54-9379-34DB6340609B}" type="parTrans" cxnId="{38A16ADD-D39E-40C9-BB4A-33DA4BC01F0E}">
      <dgm:prSet/>
      <dgm:spPr/>
      <dgm:t>
        <a:bodyPr/>
        <a:lstStyle/>
        <a:p>
          <a:endParaRPr lang="en-US"/>
        </a:p>
      </dgm:t>
    </dgm:pt>
    <dgm:pt modelId="{0987D0DF-1460-426F-85CF-F018B8022AE2}" type="sibTrans" cxnId="{38A16ADD-D39E-40C9-BB4A-33DA4BC01F0E}">
      <dgm:prSet/>
      <dgm:spPr/>
      <dgm:t>
        <a:bodyPr/>
        <a:lstStyle/>
        <a:p>
          <a:endParaRPr lang="en-US"/>
        </a:p>
      </dgm:t>
    </dgm:pt>
    <dgm:pt modelId="{9452C740-F851-4DDC-B543-D8A51B6BEEE3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https://gitlab.com/kicad/libraries/kicad-packages3D</a:t>
          </a:r>
          <a:endParaRPr lang="en-US"/>
        </a:p>
      </dgm:t>
    </dgm:pt>
    <dgm:pt modelId="{CE00C984-E55B-4E28-9E29-DCA557280F8D}" type="parTrans" cxnId="{7C590ACC-4C64-4F3B-9AB7-D612573C2E6B}">
      <dgm:prSet/>
      <dgm:spPr/>
      <dgm:t>
        <a:bodyPr/>
        <a:lstStyle/>
        <a:p>
          <a:endParaRPr lang="en-US"/>
        </a:p>
      </dgm:t>
    </dgm:pt>
    <dgm:pt modelId="{4A060146-D710-475C-9541-97A664DA7A0F}" type="sibTrans" cxnId="{7C590ACC-4C64-4F3B-9AB7-D612573C2E6B}">
      <dgm:prSet/>
      <dgm:spPr/>
      <dgm:t>
        <a:bodyPr/>
        <a:lstStyle/>
        <a:p>
          <a:endParaRPr lang="en-US"/>
        </a:p>
      </dgm:t>
    </dgm:pt>
    <dgm:pt modelId="{67939B96-14DF-4DF6-9EFF-C227FF797DBF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https://gitlab.com/kicad/libraries/kicad-symbols</a:t>
          </a:r>
          <a:endParaRPr lang="en-US"/>
        </a:p>
      </dgm:t>
    </dgm:pt>
    <dgm:pt modelId="{60E1C7E6-C060-45E6-AD28-4AEA14BB2989}" type="parTrans" cxnId="{8995F734-BDFE-4847-A37A-15D37190CFB8}">
      <dgm:prSet/>
      <dgm:spPr/>
      <dgm:t>
        <a:bodyPr/>
        <a:lstStyle/>
        <a:p>
          <a:endParaRPr lang="en-US"/>
        </a:p>
      </dgm:t>
    </dgm:pt>
    <dgm:pt modelId="{98374B48-6779-42AE-8DBA-4AF6EF68072D}" type="sibTrans" cxnId="{8995F734-BDFE-4847-A37A-15D37190CFB8}">
      <dgm:prSet/>
      <dgm:spPr/>
      <dgm:t>
        <a:bodyPr/>
        <a:lstStyle/>
        <a:p>
          <a:endParaRPr lang="en-US"/>
        </a:p>
      </dgm:t>
    </dgm:pt>
    <dgm:pt modelId="{06B3CC86-EA1C-48E1-9770-4C776AD789B5}">
      <dgm:prSet/>
      <dgm:spPr/>
      <dgm:t>
        <a:bodyPr/>
        <a:lstStyle/>
        <a:p>
          <a:r>
            <a:rPr lang="en-US">
              <a:hlinkClick xmlns:r="http://schemas.openxmlformats.org/officeDocument/2006/relationships" r:id="rId6"/>
            </a:rPr>
            <a:t>https://gitlab.com/kicad/libraries/kicad-templates</a:t>
          </a:r>
          <a:endParaRPr lang="en-US"/>
        </a:p>
      </dgm:t>
    </dgm:pt>
    <dgm:pt modelId="{238AB48F-0CAD-47D7-9DCB-1496AFD6752B}" type="parTrans" cxnId="{F363AF1F-91EB-43AA-8DB7-D0FE362901ED}">
      <dgm:prSet/>
      <dgm:spPr/>
      <dgm:t>
        <a:bodyPr/>
        <a:lstStyle/>
        <a:p>
          <a:endParaRPr lang="en-US"/>
        </a:p>
      </dgm:t>
    </dgm:pt>
    <dgm:pt modelId="{C69AF3D1-39D3-4AD7-8EAB-691778B954BA}" type="sibTrans" cxnId="{F363AF1F-91EB-43AA-8DB7-D0FE362901ED}">
      <dgm:prSet/>
      <dgm:spPr/>
      <dgm:t>
        <a:bodyPr/>
        <a:lstStyle/>
        <a:p>
          <a:endParaRPr lang="en-US"/>
        </a:p>
      </dgm:t>
    </dgm:pt>
    <dgm:pt modelId="{17C0B6EE-B074-472D-813A-933E29AA85D1}">
      <dgm:prSet/>
      <dgm:spPr/>
      <dgm:t>
        <a:bodyPr/>
        <a:lstStyle/>
        <a:p>
          <a:r>
            <a:rPr lang="en-US">
              <a:hlinkClick xmlns:r="http://schemas.openxmlformats.org/officeDocument/2006/relationships" r:id="rId7"/>
            </a:rPr>
            <a:t>https://github.com/yazanamu/ctb-kicad-libraries</a:t>
          </a:r>
          <a:endParaRPr lang="en-US"/>
        </a:p>
      </dgm:t>
    </dgm:pt>
    <dgm:pt modelId="{1E0D3282-7814-4AEE-AE80-BBC9F6DBD0C8}" type="parTrans" cxnId="{9F09FDB4-CA27-4AE9-97A3-7C455FA4DE40}">
      <dgm:prSet/>
      <dgm:spPr/>
      <dgm:t>
        <a:bodyPr/>
        <a:lstStyle/>
        <a:p>
          <a:endParaRPr lang="en-US"/>
        </a:p>
      </dgm:t>
    </dgm:pt>
    <dgm:pt modelId="{B6A26758-ACEA-44EA-A4BB-EFF9AE598673}" type="sibTrans" cxnId="{9F09FDB4-CA27-4AE9-97A3-7C455FA4DE40}">
      <dgm:prSet/>
      <dgm:spPr/>
      <dgm:t>
        <a:bodyPr/>
        <a:lstStyle/>
        <a:p>
          <a:endParaRPr lang="en-US"/>
        </a:p>
      </dgm:t>
    </dgm:pt>
    <dgm:pt modelId="{CA154BA1-DC74-47C5-A1D3-50B90E345E78}" type="pres">
      <dgm:prSet presAssocID="{49029119-1743-463E-B4B1-89A63A60A379}" presName="vert0" presStyleCnt="0">
        <dgm:presLayoutVars>
          <dgm:dir/>
          <dgm:animOne val="branch"/>
          <dgm:animLvl val="lvl"/>
        </dgm:presLayoutVars>
      </dgm:prSet>
      <dgm:spPr/>
    </dgm:pt>
    <dgm:pt modelId="{F1871BF6-FFB8-4857-ADBF-45B4AE45964A}" type="pres">
      <dgm:prSet presAssocID="{F0693D65-8E16-4A6E-9174-9C9882945397}" presName="thickLine" presStyleLbl="alignNode1" presStyleIdx="0" presStyleCnt="8"/>
      <dgm:spPr/>
    </dgm:pt>
    <dgm:pt modelId="{54C5A9ED-5932-4F8B-AB5E-3FB45C609D76}" type="pres">
      <dgm:prSet presAssocID="{F0693D65-8E16-4A6E-9174-9C9882945397}" presName="horz1" presStyleCnt="0"/>
      <dgm:spPr/>
    </dgm:pt>
    <dgm:pt modelId="{CF661EFB-2014-43FD-A40A-DED87C46DA5D}" type="pres">
      <dgm:prSet presAssocID="{F0693D65-8E16-4A6E-9174-9C9882945397}" presName="tx1" presStyleLbl="revTx" presStyleIdx="0" presStyleCnt="8"/>
      <dgm:spPr/>
    </dgm:pt>
    <dgm:pt modelId="{4D0383FA-F637-418E-98E4-50E9B44AE1D2}" type="pres">
      <dgm:prSet presAssocID="{F0693D65-8E16-4A6E-9174-9C9882945397}" presName="vert1" presStyleCnt="0"/>
      <dgm:spPr/>
    </dgm:pt>
    <dgm:pt modelId="{EEFD9893-4368-4ED7-BFA2-5974CD90043C}" type="pres">
      <dgm:prSet presAssocID="{49DB3719-0F50-425D-AFE6-736A5CBC0D3B}" presName="thickLine" presStyleLbl="alignNode1" presStyleIdx="1" presStyleCnt="8"/>
      <dgm:spPr/>
    </dgm:pt>
    <dgm:pt modelId="{AB85E6DB-093A-4674-998C-6EFF87AB5EAA}" type="pres">
      <dgm:prSet presAssocID="{49DB3719-0F50-425D-AFE6-736A5CBC0D3B}" presName="horz1" presStyleCnt="0"/>
      <dgm:spPr/>
    </dgm:pt>
    <dgm:pt modelId="{41B91854-B25D-4624-AE0C-0D161D9D56CB}" type="pres">
      <dgm:prSet presAssocID="{49DB3719-0F50-425D-AFE6-736A5CBC0D3B}" presName="tx1" presStyleLbl="revTx" presStyleIdx="1" presStyleCnt="8"/>
      <dgm:spPr/>
    </dgm:pt>
    <dgm:pt modelId="{626994D3-4F5F-40EC-B672-FAA83C08B035}" type="pres">
      <dgm:prSet presAssocID="{49DB3719-0F50-425D-AFE6-736A5CBC0D3B}" presName="vert1" presStyleCnt="0"/>
      <dgm:spPr/>
    </dgm:pt>
    <dgm:pt modelId="{8D5C74FF-2683-4803-A2BB-AD851D1EFAC5}" type="pres">
      <dgm:prSet presAssocID="{7B73EC52-8FB6-4408-8C31-C44376DF4402}" presName="thickLine" presStyleLbl="alignNode1" presStyleIdx="2" presStyleCnt="8"/>
      <dgm:spPr/>
    </dgm:pt>
    <dgm:pt modelId="{BF379AE7-A72D-4649-A2ED-8525F57CA4EE}" type="pres">
      <dgm:prSet presAssocID="{7B73EC52-8FB6-4408-8C31-C44376DF4402}" presName="horz1" presStyleCnt="0"/>
      <dgm:spPr/>
    </dgm:pt>
    <dgm:pt modelId="{0997DBD1-A328-4030-BFDF-DBEF97B396A3}" type="pres">
      <dgm:prSet presAssocID="{7B73EC52-8FB6-4408-8C31-C44376DF4402}" presName="tx1" presStyleLbl="revTx" presStyleIdx="2" presStyleCnt="8"/>
      <dgm:spPr/>
    </dgm:pt>
    <dgm:pt modelId="{04A91BFE-BCCF-4B7B-82C6-03F89E8F522F}" type="pres">
      <dgm:prSet presAssocID="{7B73EC52-8FB6-4408-8C31-C44376DF4402}" presName="vert1" presStyleCnt="0"/>
      <dgm:spPr/>
    </dgm:pt>
    <dgm:pt modelId="{3608F898-1647-47ED-B50C-76A99C6EE6D6}" type="pres">
      <dgm:prSet presAssocID="{FA1B3A90-4F10-4F0C-AF1F-4CA79133F7B2}" presName="thickLine" presStyleLbl="alignNode1" presStyleIdx="3" presStyleCnt="8"/>
      <dgm:spPr/>
    </dgm:pt>
    <dgm:pt modelId="{55906729-218C-4D41-BBDA-75E61ACAAE7B}" type="pres">
      <dgm:prSet presAssocID="{FA1B3A90-4F10-4F0C-AF1F-4CA79133F7B2}" presName="horz1" presStyleCnt="0"/>
      <dgm:spPr/>
    </dgm:pt>
    <dgm:pt modelId="{4E363C94-1669-4318-93E3-F18D7D01AC4E}" type="pres">
      <dgm:prSet presAssocID="{FA1B3A90-4F10-4F0C-AF1F-4CA79133F7B2}" presName="tx1" presStyleLbl="revTx" presStyleIdx="3" presStyleCnt="8"/>
      <dgm:spPr/>
    </dgm:pt>
    <dgm:pt modelId="{00DD5276-FDD5-44E8-8625-52569A93EECC}" type="pres">
      <dgm:prSet presAssocID="{FA1B3A90-4F10-4F0C-AF1F-4CA79133F7B2}" presName="vert1" presStyleCnt="0"/>
      <dgm:spPr/>
    </dgm:pt>
    <dgm:pt modelId="{FA29215C-0DFB-459C-846F-3FD018AE9D78}" type="pres">
      <dgm:prSet presAssocID="{9452C740-F851-4DDC-B543-D8A51B6BEEE3}" presName="thickLine" presStyleLbl="alignNode1" presStyleIdx="4" presStyleCnt="8"/>
      <dgm:spPr/>
    </dgm:pt>
    <dgm:pt modelId="{CCD1C03C-AFFB-432F-8E48-A044418C48BC}" type="pres">
      <dgm:prSet presAssocID="{9452C740-F851-4DDC-B543-D8A51B6BEEE3}" presName="horz1" presStyleCnt="0"/>
      <dgm:spPr/>
    </dgm:pt>
    <dgm:pt modelId="{05D963E2-BA19-4555-95BB-E469EC9C86E7}" type="pres">
      <dgm:prSet presAssocID="{9452C740-F851-4DDC-B543-D8A51B6BEEE3}" presName="tx1" presStyleLbl="revTx" presStyleIdx="4" presStyleCnt="8"/>
      <dgm:spPr/>
    </dgm:pt>
    <dgm:pt modelId="{90CD9BB7-1499-4126-A10C-3B2E6EB28FFF}" type="pres">
      <dgm:prSet presAssocID="{9452C740-F851-4DDC-B543-D8A51B6BEEE3}" presName="vert1" presStyleCnt="0"/>
      <dgm:spPr/>
    </dgm:pt>
    <dgm:pt modelId="{66F77066-ADCD-444F-81C0-F495D5EB912E}" type="pres">
      <dgm:prSet presAssocID="{67939B96-14DF-4DF6-9EFF-C227FF797DBF}" presName="thickLine" presStyleLbl="alignNode1" presStyleIdx="5" presStyleCnt="8"/>
      <dgm:spPr/>
    </dgm:pt>
    <dgm:pt modelId="{7470850B-AB98-48AC-9DD2-C56D05A682CB}" type="pres">
      <dgm:prSet presAssocID="{67939B96-14DF-4DF6-9EFF-C227FF797DBF}" presName="horz1" presStyleCnt="0"/>
      <dgm:spPr/>
    </dgm:pt>
    <dgm:pt modelId="{6187059D-EC6B-4304-8A08-172AD4C7D267}" type="pres">
      <dgm:prSet presAssocID="{67939B96-14DF-4DF6-9EFF-C227FF797DBF}" presName="tx1" presStyleLbl="revTx" presStyleIdx="5" presStyleCnt="8"/>
      <dgm:spPr/>
    </dgm:pt>
    <dgm:pt modelId="{14794471-79F4-43F2-8F0E-FE08A7FA218F}" type="pres">
      <dgm:prSet presAssocID="{67939B96-14DF-4DF6-9EFF-C227FF797DBF}" presName="vert1" presStyleCnt="0"/>
      <dgm:spPr/>
    </dgm:pt>
    <dgm:pt modelId="{B06FA21C-F75C-494A-BAEC-CE08F83A5A40}" type="pres">
      <dgm:prSet presAssocID="{06B3CC86-EA1C-48E1-9770-4C776AD789B5}" presName="thickLine" presStyleLbl="alignNode1" presStyleIdx="6" presStyleCnt="8"/>
      <dgm:spPr/>
    </dgm:pt>
    <dgm:pt modelId="{33341CAB-BA22-423A-B53D-902155742EAB}" type="pres">
      <dgm:prSet presAssocID="{06B3CC86-EA1C-48E1-9770-4C776AD789B5}" presName="horz1" presStyleCnt="0"/>
      <dgm:spPr/>
    </dgm:pt>
    <dgm:pt modelId="{004C6FA4-C5D0-43E7-B402-4DAB7AA11C15}" type="pres">
      <dgm:prSet presAssocID="{06B3CC86-EA1C-48E1-9770-4C776AD789B5}" presName="tx1" presStyleLbl="revTx" presStyleIdx="6" presStyleCnt="8"/>
      <dgm:spPr/>
    </dgm:pt>
    <dgm:pt modelId="{C9F76391-D152-4A22-8874-EC93EBEDE726}" type="pres">
      <dgm:prSet presAssocID="{06B3CC86-EA1C-48E1-9770-4C776AD789B5}" presName="vert1" presStyleCnt="0"/>
      <dgm:spPr/>
    </dgm:pt>
    <dgm:pt modelId="{B5065296-0522-41D3-8135-63BF024B9D46}" type="pres">
      <dgm:prSet presAssocID="{17C0B6EE-B074-472D-813A-933E29AA85D1}" presName="thickLine" presStyleLbl="alignNode1" presStyleIdx="7" presStyleCnt="8"/>
      <dgm:spPr/>
    </dgm:pt>
    <dgm:pt modelId="{CC5ACB45-B091-4325-96A6-0285CB7801F6}" type="pres">
      <dgm:prSet presAssocID="{17C0B6EE-B074-472D-813A-933E29AA85D1}" presName="horz1" presStyleCnt="0"/>
      <dgm:spPr/>
    </dgm:pt>
    <dgm:pt modelId="{183A9DE5-AB77-4645-B018-1106096964E9}" type="pres">
      <dgm:prSet presAssocID="{17C0B6EE-B074-472D-813A-933E29AA85D1}" presName="tx1" presStyleLbl="revTx" presStyleIdx="7" presStyleCnt="8"/>
      <dgm:spPr/>
    </dgm:pt>
    <dgm:pt modelId="{448D8BF2-8566-4B7A-AD3C-E58AD702A240}" type="pres">
      <dgm:prSet presAssocID="{17C0B6EE-B074-472D-813A-933E29AA85D1}" presName="vert1" presStyleCnt="0"/>
      <dgm:spPr/>
    </dgm:pt>
  </dgm:ptLst>
  <dgm:cxnLst>
    <dgm:cxn modelId="{5C5C700A-393C-478D-963C-CA8E64B02036}" srcId="{49029119-1743-463E-B4B1-89A63A60A379}" destId="{F0693D65-8E16-4A6E-9174-9C9882945397}" srcOrd="0" destOrd="0" parTransId="{18ADB066-17C2-4B60-B3B0-BDB6CEDEA4D9}" sibTransId="{F27096A0-F9E8-4446-86B9-36674F7806D9}"/>
    <dgm:cxn modelId="{D420E512-DFFA-40F6-9273-461A1DD35D99}" type="presOf" srcId="{67939B96-14DF-4DF6-9EFF-C227FF797DBF}" destId="{6187059D-EC6B-4304-8A08-172AD4C7D267}" srcOrd="0" destOrd="0" presId="urn:microsoft.com/office/officeart/2008/layout/LinedList"/>
    <dgm:cxn modelId="{F363AF1F-91EB-43AA-8DB7-D0FE362901ED}" srcId="{49029119-1743-463E-B4B1-89A63A60A379}" destId="{06B3CC86-EA1C-48E1-9770-4C776AD789B5}" srcOrd="6" destOrd="0" parTransId="{238AB48F-0CAD-47D7-9DCB-1496AFD6752B}" sibTransId="{C69AF3D1-39D3-4AD7-8EAB-691778B954BA}"/>
    <dgm:cxn modelId="{8995F734-BDFE-4847-A37A-15D37190CFB8}" srcId="{49029119-1743-463E-B4B1-89A63A60A379}" destId="{67939B96-14DF-4DF6-9EFF-C227FF797DBF}" srcOrd="5" destOrd="0" parTransId="{60E1C7E6-C060-45E6-AD28-4AEA14BB2989}" sibTransId="{98374B48-6779-42AE-8DBA-4AF6EF68072D}"/>
    <dgm:cxn modelId="{1314D040-BB7E-47C6-9EF1-1A76367D6D1B}" srcId="{49029119-1743-463E-B4B1-89A63A60A379}" destId="{49DB3719-0F50-425D-AFE6-736A5CBC0D3B}" srcOrd="1" destOrd="0" parTransId="{22D1768C-44E4-4B2B-886E-DEF2471E2D57}" sibTransId="{7D54DB8C-0D35-461E-8821-B8F9C3FDFD52}"/>
    <dgm:cxn modelId="{0E6AB75C-93B7-4F56-A59A-96346377C5CF}" type="presOf" srcId="{FA1B3A90-4F10-4F0C-AF1F-4CA79133F7B2}" destId="{4E363C94-1669-4318-93E3-F18D7D01AC4E}" srcOrd="0" destOrd="0" presId="urn:microsoft.com/office/officeart/2008/layout/LinedList"/>
    <dgm:cxn modelId="{24C56166-A798-4EB4-A0C0-C0E807C7E1CB}" srcId="{49029119-1743-463E-B4B1-89A63A60A379}" destId="{7B73EC52-8FB6-4408-8C31-C44376DF4402}" srcOrd="2" destOrd="0" parTransId="{E8FC946C-B815-418E-9D67-792706EDE25B}" sibTransId="{A4BA97EB-9B87-4515-91A6-633C7E029450}"/>
    <dgm:cxn modelId="{45779194-133E-4EBA-967D-A16E1B9BB22F}" type="presOf" srcId="{49029119-1743-463E-B4B1-89A63A60A379}" destId="{CA154BA1-DC74-47C5-A1D3-50B90E345E78}" srcOrd="0" destOrd="0" presId="urn:microsoft.com/office/officeart/2008/layout/LinedList"/>
    <dgm:cxn modelId="{4CBF6999-FB14-4E16-A69B-EB586104A106}" type="presOf" srcId="{7B73EC52-8FB6-4408-8C31-C44376DF4402}" destId="{0997DBD1-A328-4030-BFDF-DBEF97B396A3}" srcOrd="0" destOrd="0" presId="urn:microsoft.com/office/officeart/2008/layout/LinedList"/>
    <dgm:cxn modelId="{7770F899-65A1-4E62-A038-51E0B9A175AB}" type="presOf" srcId="{17C0B6EE-B074-472D-813A-933E29AA85D1}" destId="{183A9DE5-AB77-4645-B018-1106096964E9}" srcOrd="0" destOrd="0" presId="urn:microsoft.com/office/officeart/2008/layout/LinedList"/>
    <dgm:cxn modelId="{9F09FDB4-CA27-4AE9-97A3-7C455FA4DE40}" srcId="{49029119-1743-463E-B4B1-89A63A60A379}" destId="{17C0B6EE-B074-472D-813A-933E29AA85D1}" srcOrd="7" destOrd="0" parTransId="{1E0D3282-7814-4AEE-AE80-BBC9F6DBD0C8}" sibTransId="{B6A26758-ACEA-44EA-A4BB-EFF9AE598673}"/>
    <dgm:cxn modelId="{7C590ACC-4C64-4F3B-9AB7-D612573C2E6B}" srcId="{49029119-1743-463E-B4B1-89A63A60A379}" destId="{9452C740-F851-4DDC-B543-D8A51B6BEEE3}" srcOrd="4" destOrd="0" parTransId="{CE00C984-E55B-4E28-9E29-DCA557280F8D}" sibTransId="{4A060146-D710-475C-9541-97A664DA7A0F}"/>
    <dgm:cxn modelId="{38A16ADD-D39E-40C9-BB4A-33DA4BC01F0E}" srcId="{49029119-1743-463E-B4B1-89A63A60A379}" destId="{FA1B3A90-4F10-4F0C-AF1F-4CA79133F7B2}" srcOrd="3" destOrd="0" parTransId="{F5DD8B97-0A81-4E54-9379-34DB6340609B}" sibTransId="{0987D0DF-1460-426F-85CF-F018B8022AE2}"/>
    <dgm:cxn modelId="{9A7A10DE-CFCE-41F3-BF09-9A2B0A9E7BE8}" type="presOf" srcId="{F0693D65-8E16-4A6E-9174-9C9882945397}" destId="{CF661EFB-2014-43FD-A40A-DED87C46DA5D}" srcOrd="0" destOrd="0" presId="urn:microsoft.com/office/officeart/2008/layout/LinedList"/>
    <dgm:cxn modelId="{EC0230DF-9748-4B57-A4F0-AE8589887571}" type="presOf" srcId="{49DB3719-0F50-425D-AFE6-736A5CBC0D3B}" destId="{41B91854-B25D-4624-AE0C-0D161D9D56CB}" srcOrd="0" destOrd="0" presId="urn:microsoft.com/office/officeart/2008/layout/LinedList"/>
    <dgm:cxn modelId="{3A700BF9-F3F1-44F7-A401-36BB379DC274}" type="presOf" srcId="{06B3CC86-EA1C-48E1-9770-4C776AD789B5}" destId="{004C6FA4-C5D0-43E7-B402-4DAB7AA11C15}" srcOrd="0" destOrd="0" presId="urn:microsoft.com/office/officeart/2008/layout/LinedList"/>
    <dgm:cxn modelId="{E58916FD-2734-4613-9439-DC8937FEE021}" type="presOf" srcId="{9452C740-F851-4DDC-B543-D8A51B6BEEE3}" destId="{05D963E2-BA19-4555-95BB-E469EC9C86E7}" srcOrd="0" destOrd="0" presId="urn:microsoft.com/office/officeart/2008/layout/LinedList"/>
    <dgm:cxn modelId="{E7815A61-B69F-4FB8-9C1E-C510E3777A57}" type="presParOf" srcId="{CA154BA1-DC74-47C5-A1D3-50B90E345E78}" destId="{F1871BF6-FFB8-4857-ADBF-45B4AE45964A}" srcOrd="0" destOrd="0" presId="urn:microsoft.com/office/officeart/2008/layout/LinedList"/>
    <dgm:cxn modelId="{87F7C8A2-FF64-4E00-9899-9F85EE189FA6}" type="presParOf" srcId="{CA154BA1-DC74-47C5-A1D3-50B90E345E78}" destId="{54C5A9ED-5932-4F8B-AB5E-3FB45C609D76}" srcOrd="1" destOrd="0" presId="urn:microsoft.com/office/officeart/2008/layout/LinedList"/>
    <dgm:cxn modelId="{8F55577F-8259-4901-B3F0-B3008414A392}" type="presParOf" srcId="{54C5A9ED-5932-4F8B-AB5E-3FB45C609D76}" destId="{CF661EFB-2014-43FD-A40A-DED87C46DA5D}" srcOrd="0" destOrd="0" presId="urn:microsoft.com/office/officeart/2008/layout/LinedList"/>
    <dgm:cxn modelId="{A3939870-4FA8-4A39-BEA0-DD79734748C6}" type="presParOf" srcId="{54C5A9ED-5932-4F8B-AB5E-3FB45C609D76}" destId="{4D0383FA-F637-418E-98E4-50E9B44AE1D2}" srcOrd="1" destOrd="0" presId="urn:microsoft.com/office/officeart/2008/layout/LinedList"/>
    <dgm:cxn modelId="{3221A236-778A-48DA-84EA-B95DCC1599E4}" type="presParOf" srcId="{CA154BA1-DC74-47C5-A1D3-50B90E345E78}" destId="{EEFD9893-4368-4ED7-BFA2-5974CD90043C}" srcOrd="2" destOrd="0" presId="urn:microsoft.com/office/officeart/2008/layout/LinedList"/>
    <dgm:cxn modelId="{051E7350-9BFB-4F05-BE74-6E37B0D27533}" type="presParOf" srcId="{CA154BA1-DC74-47C5-A1D3-50B90E345E78}" destId="{AB85E6DB-093A-4674-998C-6EFF87AB5EAA}" srcOrd="3" destOrd="0" presId="urn:microsoft.com/office/officeart/2008/layout/LinedList"/>
    <dgm:cxn modelId="{79FACA90-A19F-45E3-B8D0-7C10138B2274}" type="presParOf" srcId="{AB85E6DB-093A-4674-998C-6EFF87AB5EAA}" destId="{41B91854-B25D-4624-AE0C-0D161D9D56CB}" srcOrd="0" destOrd="0" presId="urn:microsoft.com/office/officeart/2008/layout/LinedList"/>
    <dgm:cxn modelId="{32470C20-98FB-46A0-8DC1-3C70DF81053D}" type="presParOf" srcId="{AB85E6DB-093A-4674-998C-6EFF87AB5EAA}" destId="{626994D3-4F5F-40EC-B672-FAA83C08B035}" srcOrd="1" destOrd="0" presId="urn:microsoft.com/office/officeart/2008/layout/LinedList"/>
    <dgm:cxn modelId="{2CEB6B5D-4431-47A4-A7A5-3DD31F22480B}" type="presParOf" srcId="{CA154BA1-DC74-47C5-A1D3-50B90E345E78}" destId="{8D5C74FF-2683-4803-A2BB-AD851D1EFAC5}" srcOrd="4" destOrd="0" presId="urn:microsoft.com/office/officeart/2008/layout/LinedList"/>
    <dgm:cxn modelId="{49EEA368-15AD-4A06-A53D-3134FC922364}" type="presParOf" srcId="{CA154BA1-DC74-47C5-A1D3-50B90E345E78}" destId="{BF379AE7-A72D-4649-A2ED-8525F57CA4EE}" srcOrd="5" destOrd="0" presId="urn:microsoft.com/office/officeart/2008/layout/LinedList"/>
    <dgm:cxn modelId="{82E7C986-3772-4F69-A6B2-7EDAA7D37CFA}" type="presParOf" srcId="{BF379AE7-A72D-4649-A2ED-8525F57CA4EE}" destId="{0997DBD1-A328-4030-BFDF-DBEF97B396A3}" srcOrd="0" destOrd="0" presId="urn:microsoft.com/office/officeart/2008/layout/LinedList"/>
    <dgm:cxn modelId="{7AC05110-1937-407E-8F2F-6185586247B6}" type="presParOf" srcId="{BF379AE7-A72D-4649-A2ED-8525F57CA4EE}" destId="{04A91BFE-BCCF-4B7B-82C6-03F89E8F522F}" srcOrd="1" destOrd="0" presId="urn:microsoft.com/office/officeart/2008/layout/LinedList"/>
    <dgm:cxn modelId="{B6C4B726-471B-4158-8ED5-D57B13D20F21}" type="presParOf" srcId="{CA154BA1-DC74-47C5-A1D3-50B90E345E78}" destId="{3608F898-1647-47ED-B50C-76A99C6EE6D6}" srcOrd="6" destOrd="0" presId="urn:microsoft.com/office/officeart/2008/layout/LinedList"/>
    <dgm:cxn modelId="{AFF33BCD-5452-4DB8-BFBF-D86AB63E062D}" type="presParOf" srcId="{CA154BA1-DC74-47C5-A1D3-50B90E345E78}" destId="{55906729-218C-4D41-BBDA-75E61ACAAE7B}" srcOrd="7" destOrd="0" presId="urn:microsoft.com/office/officeart/2008/layout/LinedList"/>
    <dgm:cxn modelId="{9D82F068-9A3E-4E34-A150-61E585BA17B4}" type="presParOf" srcId="{55906729-218C-4D41-BBDA-75E61ACAAE7B}" destId="{4E363C94-1669-4318-93E3-F18D7D01AC4E}" srcOrd="0" destOrd="0" presId="urn:microsoft.com/office/officeart/2008/layout/LinedList"/>
    <dgm:cxn modelId="{770FE1BC-10AD-4CB0-A4D3-A1D851218AD0}" type="presParOf" srcId="{55906729-218C-4D41-BBDA-75E61ACAAE7B}" destId="{00DD5276-FDD5-44E8-8625-52569A93EECC}" srcOrd="1" destOrd="0" presId="urn:microsoft.com/office/officeart/2008/layout/LinedList"/>
    <dgm:cxn modelId="{7CCB7A48-4275-47B1-871D-B6A9CE2624FF}" type="presParOf" srcId="{CA154BA1-DC74-47C5-A1D3-50B90E345E78}" destId="{FA29215C-0DFB-459C-846F-3FD018AE9D78}" srcOrd="8" destOrd="0" presId="urn:microsoft.com/office/officeart/2008/layout/LinedList"/>
    <dgm:cxn modelId="{B4A31EF7-F143-4E03-82E4-967E08A3FD37}" type="presParOf" srcId="{CA154BA1-DC74-47C5-A1D3-50B90E345E78}" destId="{CCD1C03C-AFFB-432F-8E48-A044418C48BC}" srcOrd="9" destOrd="0" presId="urn:microsoft.com/office/officeart/2008/layout/LinedList"/>
    <dgm:cxn modelId="{6E9332F4-8B8C-4FB8-B055-1970A6652D64}" type="presParOf" srcId="{CCD1C03C-AFFB-432F-8E48-A044418C48BC}" destId="{05D963E2-BA19-4555-95BB-E469EC9C86E7}" srcOrd="0" destOrd="0" presId="urn:microsoft.com/office/officeart/2008/layout/LinedList"/>
    <dgm:cxn modelId="{6535E27C-2E7F-4842-8DC5-6C2BBECE4235}" type="presParOf" srcId="{CCD1C03C-AFFB-432F-8E48-A044418C48BC}" destId="{90CD9BB7-1499-4126-A10C-3B2E6EB28FFF}" srcOrd="1" destOrd="0" presId="urn:microsoft.com/office/officeart/2008/layout/LinedList"/>
    <dgm:cxn modelId="{F602E4FB-E056-40A7-B2AE-686B23CEA6CB}" type="presParOf" srcId="{CA154BA1-DC74-47C5-A1D3-50B90E345E78}" destId="{66F77066-ADCD-444F-81C0-F495D5EB912E}" srcOrd="10" destOrd="0" presId="urn:microsoft.com/office/officeart/2008/layout/LinedList"/>
    <dgm:cxn modelId="{15A2D3A9-4203-4BBA-93CF-83DE03112A12}" type="presParOf" srcId="{CA154BA1-DC74-47C5-A1D3-50B90E345E78}" destId="{7470850B-AB98-48AC-9DD2-C56D05A682CB}" srcOrd="11" destOrd="0" presId="urn:microsoft.com/office/officeart/2008/layout/LinedList"/>
    <dgm:cxn modelId="{B347C4A7-A4C5-47AF-88C7-1DF1C2865693}" type="presParOf" srcId="{7470850B-AB98-48AC-9DD2-C56D05A682CB}" destId="{6187059D-EC6B-4304-8A08-172AD4C7D267}" srcOrd="0" destOrd="0" presId="urn:microsoft.com/office/officeart/2008/layout/LinedList"/>
    <dgm:cxn modelId="{C2B52C83-DB76-468A-887D-A244C55D259D}" type="presParOf" srcId="{7470850B-AB98-48AC-9DD2-C56D05A682CB}" destId="{14794471-79F4-43F2-8F0E-FE08A7FA218F}" srcOrd="1" destOrd="0" presId="urn:microsoft.com/office/officeart/2008/layout/LinedList"/>
    <dgm:cxn modelId="{DEF4D7A8-C16C-49CC-A2AB-56F9D5E8F5BF}" type="presParOf" srcId="{CA154BA1-DC74-47C5-A1D3-50B90E345E78}" destId="{B06FA21C-F75C-494A-BAEC-CE08F83A5A40}" srcOrd="12" destOrd="0" presId="urn:microsoft.com/office/officeart/2008/layout/LinedList"/>
    <dgm:cxn modelId="{3EB2CCCB-0FF6-4DC6-978F-B2CF0FEB1E26}" type="presParOf" srcId="{CA154BA1-DC74-47C5-A1D3-50B90E345E78}" destId="{33341CAB-BA22-423A-B53D-902155742EAB}" srcOrd="13" destOrd="0" presId="urn:microsoft.com/office/officeart/2008/layout/LinedList"/>
    <dgm:cxn modelId="{3A917FC6-416D-46AD-83AD-FDB79D9CC536}" type="presParOf" srcId="{33341CAB-BA22-423A-B53D-902155742EAB}" destId="{004C6FA4-C5D0-43E7-B402-4DAB7AA11C15}" srcOrd="0" destOrd="0" presId="urn:microsoft.com/office/officeart/2008/layout/LinedList"/>
    <dgm:cxn modelId="{00ACFCBD-9814-4B08-8A67-809021A40CA2}" type="presParOf" srcId="{33341CAB-BA22-423A-B53D-902155742EAB}" destId="{C9F76391-D152-4A22-8874-EC93EBEDE726}" srcOrd="1" destOrd="0" presId="urn:microsoft.com/office/officeart/2008/layout/LinedList"/>
    <dgm:cxn modelId="{F5195BEE-344B-4B67-B7EE-84C65FCA9435}" type="presParOf" srcId="{CA154BA1-DC74-47C5-A1D3-50B90E345E78}" destId="{B5065296-0522-41D3-8135-63BF024B9D46}" srcOrd="14" destOrd="0" presId="urn:microsoft.com/office/officeart/2008/layout/LinedList"/>
    <dgm:cxn modelId="{F8C5E7C5-50E2-4BCE-B31F-270F37768A2D}" type="presParOf" srcId="{CA154BA1-DC74-47C5-A1D3-50B90E345E78}" destId="{CC5ACB45-B091-4325-96A6-0285CB7801F6}" srcOrd="15" destOrd="0" presId="urn:microsoft.com/office/officeart/2008/layout/LinedList"/>
    <dgm:cxn modelId="{43C567F6-7022-4DCF-88AD-3580F9E816EF}" type="presParOf" srcId="{CC5ACB45-B091-4325-96A6-0285CB7801F6}" destId="{183A9DE5-AB77-4645-B018-1106096964E9}" srcOrd="0" destOrd="0" presId="urn:microsoft.com/office/officeart/2008/layout/LinedList"/>
    <dgm:cxn modelId="{741AB3DE-B843-4666-99A7-5143BA6F4E72}" type="presParOf" srcId="{CC5ACB45-B091-4325-96A6-0285CB7801F6}" destId="{448D8BF2-8566-4B7A-AD3C-E58AD702A2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1E652-188B-467D-9227-3D9CA9A4B061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F7DE6-CF69-4E30-B9C2-B6CA4A814BC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1"/>
            </a:rPr>
            <a:t>http://www.kicad.org/download/</a:t>
          </a:r>
          <a:r>
            <a:rPr lang="en-US" sz="2100" kern="1200"/>
            <a:t> </a:t>
          </a:r>
          <a:r>
            <a:rPr lang="ko-KR" sz="2100" kern="1200"/>
            <a:t>에서 자신의 </a:t>
          </a:r>
          <a:r>
            <a:rPr lang="en-US" sz="2100" kern="1200"/>
            <a:t>OS</a:t>
          </a:r>
          <a:r>
            <a:rPr lang="ko-KR" sz="2100" kern="1200"/>
            <a:t>에 맞는 파일을 다운로드 함</a:t>
          </a:r>
          <a:r>
            <a:rPr lang="en-US" sz="2100" kern="1200"/>
            <a:t>.</a:t>
          </a:r>
        </a:p>
      </dsp:txBody>
      <dsp:txXfrm>
        <a:off x="696297" y="538547"/>
        <a:ext cx="4171627" cy="2590157"/>
      </dsp:txXfrm>
    </dsp:sp>
    <dsp:sp modelId="{7CCBE6FA-502D-4B6A-80C7-CB3A39FC37DB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D7C9B-BF1B-4399-81C5-BEDBA0B60E8D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최신버전</a:t>
          </a:r>
          <a:r>
            <a:rPr lang="en-US" sz="2100" kern="1200"/>
            <a:t>(7.0.5)</a:t>
          </a:r>
          <a:r>
            <a:rPr lang="ko-KR" sz="2100" kern="1200"/>
            <a:t>을 다운로드</a:t>
          </a:r>
          <a:endParaRPr lang="en-US" sz="21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624EC-DEF7-4FE4-B6F1-1C57245A15C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AEAB7-D4D7-4179-88C0-9359F3C64121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KiCAD</a:t>
          </a:r>
          <a:r>
            <a:rPr lang="ko-KR" sz="3300" kern="1200"/>
            <a:t> </a:t>
          </a:r>
          <a:r>
            <a:rPr lang="en-US" sz="3300" kern="1200"/>
            <a:t>Library</a:t>
          </a:r>
          <a:r>
            <a:rPr lang="ko-KR" sz="3300" kern="1200"/>
            <a:t>는 </a:t>
          </a:r>
          <a:r>
            <a:rPr lang="en-US" sz="3300" kern="1200"/>
            <a:t>Git</a:t>
          </a:r>
          <a:r>
            <a:rPr lang="ko-KR" sz="3300" kern="1200"/>
            <a:t>을 통하여 관리</a:t>
          </a:r>
          <a:endParaRPr lang="en-US" sz="3300" kern="1200"/>
        </a:p>
      </dsp:txBody>
      <dsp:txXfrm>
        <a:off x="696297" y="538547"/>
        <a:ext cx="4171627" cy="2590157"/>
      </dsp:txXfrm>
    </dsp:sp>
    <dsp:sp modelId="{15A5889C-6988-41C0-90EC-CDA95995D371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6B88B-BEA8-435F-8D57-4AF95AABD3F8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hlinkClick xmlns:r="http://schemas.openxmlformats.org/officeDocument/2006/relationships" r:id="rId1"/>
            </a:rPr>
            <a:t>https://git-scm.com/downloads</a:t>
          </a:r>
          <a:r>
            <a:rPr lang="en-US" sz="3300" kern="1200"/>
            <a:t> </a:t>
          </a:r>
          <a:r>
            <a:rPr lang="ko-KR" sz="3300" kern="1200"/>
            <a:t>에서 최신 버전 설치 </a:t>
          </a:r>
          <a:endParaRPr lang="en-US" sz="3300" kern="1200"/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4D252-F76B-4658-8074-05D0FBA0EBB6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80172-4EE0-4E4B-8FB5-9CC23964177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윈도우에서 </a:t>
          </a:r>
          <a:r>
            <a:rPr lang="en-US" sz="2100" kern="1200"/>
            <a:t>Git </a:t>
          </a:r>
          <a:r>
            <a:rPr lang="ko-KR" sz="2100" kern="1200"/>
            <a:t>사용을 편리하게 하기 위해 </a:t>
          </a:r>
          <a:r>
            <a:rPr lang="en-US" sz="2100" kern="1200"/>
            <a:t>Tortoisegit </a:t>
          </a:r>
          <a:r>
            <a:rPr lang="ko-KR" sz="2100" kern="1200"/>
            <a:t>설치</a:t>
          </a:r>
          <a:endParaRPr lang="en-US" sz="2100" kern="1200"/>
        </a:p>
      </dsp:txBody>
      <dsp:txXfrm>
        <a:off x="696297" y="538547"/>
        <a:ext cx="4171627" cy="2590157"/>
      </dsp:txXfrm>
    </dsp:sp>
    <dsp:sp modelId="{6529CCAC-FDD6-4446-AD24-400E0836A8F0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5146E-5EEC-4EF7-A75F-E59A6F042BAC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1"/>
            </a:rPr>
            <a:t>https://tortoisegit.org/download/</a:t>
          </a:r>
          <a:r>
            <a:rPr lang="en-US" sz="2100" kern="1200"/>
            <a:t> </a:t>
          </a:r>
          <a:r>
            <a:rPr lang="ko-KR" sz="2100" kern="1200"/>
            <a:t>에서 최신 버전 설치 </a:t>
          </a:r>
          <a:endParaRPr lang="en-US" sz="21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97088-38D9-4728-B848-8C1D782EF422}">
      <dsp:nvSpPr>
        <dsp:cNvPr id="0" name=""/>
        <dsp:cNvSpPr/>
      </dsp:nvSpPr>
      <dsp:spPr>
        <a:xfrm>
          <a:off x="0" y="48429"/>
          <a:ext cx="10515600" cy="1022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파일의 생성</a:t>
          </a:r>
          <a:r>
            <a:rPr lang="en-US" sz="1900" kern="1200"/>
            <a:t>, </a:t>
          </a:r>
          <a:r>
            <a:rPr lang="ko-KR" sz="1900" kern="1200"/>
            <a:t>변경</a:t>
          </a:r>
          <a:r>
            <a:rPr lang="en-US" sz="1900" kern="1200"/>
            <a:t>, </a:t>
          </a:r>
          <a:r>
            <a:rPr lang="ko-KR" sz="1900" kern="1200"/>
            <a:t>삭제 등의 모든 작업을 형상화하여 협업 및 버전 관리</a:t>
          </a:r>
          <a:r>
            <a:rPr lang="en-US" sz="1900" kern="1200"/>
            <a:t>, </a:t>
          </a:r>
          <a:r>
            <a:rPr lang="ko-KR" sz="1900" kern="1200"/>
            <a:t>유지보수가 용이하도록 만든 툴</a:t>
          </a:r>
          <a:endParaRPr lang="en-US" sz="1900" kern="1200"/>
        </a:p>
      </dsp:txBody>
      <dsp:txXfrm>
        <a:off x="49918" y="98347"/>
        <a:ext cx="10415764" cy="922744"/>
      </dsp:txXfrm>
    </dsp:sp>
    <dsp:sp modelId="{67647EA5-B49E-4361-9414-286BB58B9BA1}">
      <dsp:nvSpPr>
        <dsp:cNvPr id="0" name=""/>
        <dsp:cNvSpPr/>
      </dsp:nvSpPr>
      <dsp:spPr>
        <a:xfrm>
          <a:off x="0" y="1125729"/>
          <a:ext cx="10515600" cy="1022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여러 장치에 각각의 저장소 공간을 만들어 자신이 작업한 파일에 대하여</a:t>
          </a:r>
          <a:r>
            <a:rPr lang="en-US" sz="1900" kern="1200"/>
            <a:t> </a:t>
          </a:r>
          <a:r>
            <a:rPr lang="ko-KR" sz="1900" kern="1200"/>
            <a:t>변경 내용을 작성하고</a:t>
          </a:r>
          <a:r>
            <a:rPr lang="en-US" sz="1900" kern="1200"/>
            <a:t>, </a:t>
          </a:r>
          <a:r>
            <a:rPr lang="ko-KR" sz="1900" kern="1200"/>
            <a:t>배포</a:t>
          </a:r>
          <a:endParaRPr lang="en-US" sz="1900" kern="1200"/>
        </a:p>
      </dsp:txBody>
      <dsp:txXfrm>
        <a:off x="49918" y="1175647"/>
        <a:ext cx="10415764" cy="922744"/>
      </dsp:txXfrm>
    </dsp:sp>
    <dsp:sp modelId="{C0865B68-A224-46BC-AE10-9FA1D929090A}">
      <dsp:nvSpPr>
        <dsp:cNvPr id="0" name=""/>
        <dsp:cNvSpPr/>
      </dsp:nvSpPr>
      <dsp:spPr>
        <a:xfrm>
          <a:off x="0" y="2203029"/>
          <a:ext cx="10515600" cy="1022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구글 등 대부분의 소프트웨어 업체에서 사용</a:t>
          </a:r>
          <a:endParaRPr lang="en-US" sz="1900" kern="1200"/>
        </a:p>
      </dsp:txBody>
      <dsp:txXfrm>
        <a:off x="49918" y="2252947"/>
        <a:ext cx="10415764" cy="922744"/>
      </dsp:txXfrm>
    </dsp:sp>
    <dsp:sp modelId="{0F45830E-3890-4DDB-901A-D99EC8A4476A}">
      <dsp:nvSpPr>
        <dsp:cNvPr id="0" name=""/>
        <dsp:cNvSpPr/>
      </dsp:nvSpPr>
      <dsp:spPr>
        <a:xfrm>
          <a:off x="0" y="3280329"/>
          <a:ext cx="10515600" cy="1022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현재는 소프트웨어 뿐만 아니라 디자인</a:t>
          </a:r>
          <a:r>
            <a:rPr lang="en-US" sz="1900" kern="1200"/>
            <a:t>, </a:t>
          </a:r>
          <a:r>
            <a:rPr lang="ko-KR" sz="1900" kern="1200"/>
            <a:t>회로 등 협업 및 버전관리가 필요한 모든 영역에서 사용함</a:t>
          </a:r>
          <a:r>
            <a:rPr lang="en-US" sz="1900" kern="1200"/>
            <a:t>.</a:t>
          </a:r>
        </a:p>
      </dsp:txBody>
      <dsp:txXfrm>
        <a:off x="49918" y="3330247"/>
        <a:ext cx="10415764" cy="9227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B905F-792D-4CC7-98C4-4B12AB90D7AD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0704C-9E9B-41A6-A561-006EC27BFEF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기본 </a:t>
          </a:r>
          <a:r>
            <a:rPr lang="en-US" sz="1600" kern="1200"/>
            <a:t>Library</a:t>
          </a:r>
          <a:r>
            <a:rPr lang="ko-KR" sz="1600" kern="1200"/>
            <a:t>가 </a:t>
          </a:r>
          <a:r>
            <a:rPr lang="en-US" sz="1600" kern="1200"/>
            <a:t>1</a:t>
          </a:r>
          <a:r>
            <a:rPr lang="ko-KR" sz="1600" kern="1200"/>
            <a:t>만</a:t>
          </a:r>
          <a:r>
            <a:rPr lang="en-US" sz="1600" kern="1200"/>
            <a:t>4</a:t>
          </a:r>
          <a:r>
            <a:rPr lang="ko-KR" sz="1600" kern="1200"/>
            <a:t>천개 정도로 매우 많은 데이터가 저장되어 있음</a:t>
          </a:r>
          <a:r>
            <a:rPr lang="en-US" sz="1600" kern="1200"/>
            <a:t>.</a:t>
          </a:r>
        </a:p>
      </dsp:txBody>
      <dsp:txXfrm>
        <a:off x="378614" y="886531"/>
        <a:ext cx="2810360" cy="1744948"/>
      </dsp:txXfrm>
    </dsp:sp>
    <dsp:sp modelId="{032EE442-755D-442F-B980-E0992596FB8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89C8D-D13D-412F-8B80-EF860E86059A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  <a:r>
            <a:rPr lang="en-US" sz="1600" kern="1200" baseline="30000"/>
            <a:t>rd</a:t>
          </a:r>
          <a:r>
            <a:rPr lang="en-US" sz="1600" kern="1200"/>
            <a:t> Party Library </a:t>
          </a:r>
          <a:r>
            <a:rPr lang="ko-KR" sz="1600" kern="1200"/>
            <a:t>가 계속 업데이트 되고 있음</a:t>
          </a:r>
          <a:r>
            <a:rPr lang="en-US" sz="1600" kern="1200"/>
            <a:t>. (digikey,</a:t>
          </a:r>
          <a:r>
            <a:rPr lang="ko-KR" sz="1600" kern="1200"/>
            <a:t> </a:t>
          </a:r>
          <a:r>
            <a:rPr lang="en-US" sz="1600" kern="1200"/>
            <a:t>sparkfun </a:t>
          </a:r>
          <a:r>
            <a:rPr lang="ko-KR" sz="1600" kern="1200"/>
            <a:t>등</a:t>
          </a:r>
          <a:r>
            <a:rPr lang="en-US" sz="1600" kern="1200"/>
            <a:t>)</a:t>
          </a:r>
        </a:p>
      </dsp:txBody>
      <dsp:txXfrm>
        <a:off x="3946203" y="886531"/>
        <a:ext cx="2810360" cy="1744948"/>
      </dsp:txXfrm>
    </dsp:sp>
    <dsp:sp modelId="{CC33D908-AF11-4358-9297-7E22A3A483E2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C539A-0EE0-495E-B6D8-6F31E85AC35B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Library</a:t>
          </a:r>
          <a:r>
            <a:rPr lang="ko-KR" sz="1600" kern="1200"/>
            <a:t>는 계속 업데이트가 수시로 되고 있으므로 계속 다운받아서 설치하는 번거로움을 덜기 위해서는 </a:t>
          </a:r>
          <a:r>
            <a:rPr lang="en-US" sz="1600" kern="1200"/>
            <a:t>Git </a:t>
          </a:r>
          <a:r>
            <a:rPr lang="ko-KR" sz="1600" kern="1200"/>
            <a:t>으로 관리 필요</a:t>
          </a:r>
          <a:endParaRPr lang="en-US" sz="1600" kern="1200"/>
        </a:p>
      </dsp:txBody>
      <dsp:txXfrm>
        <a:off x="7513791" y="886531"/>
        <a:ext cx="2810360" cy="1744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71BF6-FFB8-4857-ADBF-45B4AE4596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61EFB-2014-43FD-A40A-DED87C46DA5D}">
      <dsp:nvSpPr>
        <dsp:cNvPr id="0" name=""/>
        <dsp:cNvSpPr/>
      </dsp:nvSpPr>
      <dsp:spPr>
        <a:xfrm>
          <a:off x="0" y="0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KiCAD</a:t>
          </a:r>
          <a:r>
            <a:rPr lang="ko-KR" sz="2000" kern="1200"/>
            <a:t> </a:t>
          </a:r>
          <a:r>
            <a:rPr lang="en-US" sz="2000" kern="1200"/>
            <a:t>Library</a:t>
          </a:r>
          <a:r>
            <a:rPr lang="ko-KR" sz="2000" kern="1200"/>
            <a:t> 주소 리스트</a:t>
          </a:r>
          <a:endParaRPr lang="en-US" sz="2000" kern="1200"/>
        </a:p>
      </dsp:txBody>
      <dsp:txXfrm>
        <a:off x="0" y="0"/>
        <a:ext cx="10515600" cy="583406"/>
      </dsp:txXfrm>
    </dsp:sp>
    <dsp:sp modelId="{EEFD9893-4368-4ED7-BFA2-5974CD90043C}">
      <dsp:nvSpPr>
        <dsp:cNvPr id="0" name=""/>
        <dsp:cNvSpPr/>
      </dsp:nvSpPr>
      <dsp:spPr>
        <a:xfrm>
          <a:off x="0" y="58340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91854-B25D-4624-AE0C-0D161D9D56CB}">
      <dsp:nvSpPr>
        <dsp:cNvPr id="0" name=""/>
        <dsp:cNvSpPr/>
      </dsp:nvSpPr>
      <dsp:spPr>
        <a:xfrm>
          <a:off x="0" y="583406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1"/>
            </a:rPr>
            <a:t>https://github.com/sparkfun/SparkFun-KiCad-Libraries</a:t>
          </a:r>
          <a:endParaRPr lang="en-US" sz="2000" kern="1200"/>
        </a:p>
      </dsp:txBody>
      <dsp:txXfrm>
        <a:off x="0" y="583406"/>
        <a:ext cx="10515600" cy="583406"/>
      </dsp:txXfrm>
    </dsp:sp>
    <dsp:sp modelId="{8D5C74FF-2683-4803-A2BB-AD851D1EFAC5}">
      <dsp:nvSpPr>
        <dsp:cNvPr id="0" name=""/>
        <dsp:cNvSpPr/>
      </dsp:nvSpPr>
      <dsp:spPr>
        <a:xfrm>
          <a:off x="0" y="116681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7DBD1-A328-4030-BFDF-DBEF97B396A3}">
      <dsp:nvSpPr>
        <dsp:cNvPr id="0" name=""/>
        <dsp:cNvSpPr/>
      </dsp:nvSpPr>
      <dsp:spPr>
        <a:xfrm>
          <a:off x="0" y="1166812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2"/>
            </a:rPr>
            <a:t>https://github.com/digikey/digikey-kicad-library/</a:t>
          </a:r>
          <a:endParaRPr lang="en-US" sz="2000" kern="1200"/>
        </a:p>
      </dsp:txBody>
      <dsp:txXfrm>
        <a:off x="0" y="1166812"/>
        <a:ext cx="10515600" cy="583406"/>
      </dsp:txXfrm>
    </dsp:sp>
    <dsp:sp modelId="{3608F898-1647-47ED-B50C-76A99C6EE6D6}">
      <dsp:nvSpPr>
        <dsp:cNvPr id="0" name=""/>
        <dsp:cNvSpPr/>
      </dsp:nvSpPr>
      <dsp:spPr>
        <a:xfrm>
          <a:off x="0" y="175021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63C94-1669-4318-93E3-F18D7D01AC4E}">
      <dsp:nvSpPr>
        <dsp:cNvPr id="0" name=""/>
        <dsp:cNvSpPr/>
      </dsp:nvSpPr>
      <dsp:spPr>
        <a:xfrm>
          <a:off x="0" y="1750219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3"/>
            </a:rPr>
            <a:t>https://gitlab.com/kicad/libraries/kicad-footprints</a:t>
          </a:r>
          <a:endParaRPr lang="en-US" sz="2000" kern="1200"/>
        </a:p>
      </dsp:txBody>
      <dsp:txXfrm>
        <a:off x="0" y="1750219"/>
        <a:ext cx="10515600" cy="583406"/>
      </dsp:txXfrm>
    </dsp:sp>
    <dsp:sp modelId="{FA29215C-0DFB-459C-846F-3FD018AE9D78}">
      <dsp:nvSpPr>
        <dsp:cNvPr id="0" name=""/>
        <dsp:cNvSpPr/>
      </dsp:nvSpPr>
      <dsp:spPr>
        <a:xfrm>
          <a:off x="0" y="233362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963E2-BA19-4555-95BB-E469EC9C86E7}">
      <dsp:nvSpPr>
        <dsp:cNvPr id="0" name=""/>
        <dsp:cNvSpPr/>
      </dsp:nvSpPr>
      <dsp:spPr>
        <a:xfrm>
          <a:off x="0" y="2333625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4"/>
            </a:rPr>
            <a:t>https://gitlab.com/kicad/libraries/kicad-packages3D</a:t>
          </a:r>
          <a:endParaRPr lang="en-US" sz="2000" kern="1200"/>
        </a:p>
      </dsp:txBody>
      <dsp:txXfrm>
        <a:off x="0" y="2333625"/>
        <a:ext cx="10515600" cy="583406"/>
      </dsp:txXfrm>
    </dsp:sp>
    <dsp:sp modelId="{66F77066-ADCD-444F-81C0-F495D5EB912E}">
      <dsp:nvSpPr>
        <dsp:cNvPr id="0" name=""/>
        <dsp:cNvSpPr/>
      </dsp:nvSpPr>
      <dsp:spPr>
        <a:xfrm>
          <a:off x="0" y="29170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7059D-EC6B-4304-8A08-172AD4C7D267}">
      <dsp:nvSpPr>
        <dsp:cNvPr id="0" name=""/>
        <dsp:cNvSpPr/>
      </dsp:nvSpPr>
      <dsp:spPr>
        <a:xfrm>
          <a:off x="0" y="2917031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5"/>
            </a:rPr>
            <a:t>https://gitlab.com/kicad/libraries/kicad-symbols</a:t>
          </a:r>
          <a:endParaRPr lang="en-US" sz="2000" kern="1200"/>
        </a:p>
      </dsp:txBody>
      <dsp:txXfrm>
        <a:off x="0" y="2917031"/>
        <a:ext cx="10515600" cy="583406"/>
      </dsp:txXfrm>
    </dsp:sp>
    <dsp:sp modelId="{B06FA21C-F75C-494A-BAEC-CE08F83A5A40}">
      <dsp:nvSpPr>
        <dsp:cNvPr id="0" name=""/>
        <dsp:cNvSpPr/>
      </dsp:nvSpPr>
      <dsp:spPr>
        <a:xfrm>
          <a:off x="0" y="35004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C6FA4-C5D0-43E7-B402-4DAB7AA11C15}">
      <dsp:nvSpPr>
        <dsp:cNvPr id="0" name=""/>
        <dsp:cNvSpPr/>
      </dsp:nvSpPr>
      <dsp:spPr>
        <a:xfrm>
          <a:off x="0" y="3500438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6"/>
            </a:rPr>
            <a:t>https://gitlab.com/kicad/libraries/kicad-templates</a:t>
          </a:r>
          <a:endParaRPr lang="en-US" sz="2000" kern="1200"/>
        </a:p>
      </dsp:txBody>
      <dsp:txXfrm>
        <a:off x="0" y="3500438"/>
        <a:ext cx="10515600" cy="583406"/>
      </dsp:txXfrm>
    </dsp:sp>
    <dsp:sp modelId="{B5065296-0522-41D3-8135-63BF024B9D46}">
      <dsp:nvSpPr>
        <dsp:cNvPr id="0" name=""/>
        <dsp:cNvSpPr/>
      </dsp:nvSpPr>
      <dsp:spPr>
        <a:xfrm>
          <a:off x="0" y="408384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A9DE5-AB77-4645-B018-1106096964E9}">
      <dsp:nvSpPr>
        <dsp:cNvPr id="0" name=""/>
        <dsp:cNvSpPr/>
      </dsp:nvSpPr>
      <dsp:spPr>
        <a:xfrm>
          <a:off x="0" y="4083844"/>
          <a:ext cx="10515600" cy="58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7"/>
            </a:rPr>
            <a:t>https://github.com/yazanamu/ctb-kicad-libraries</a:t>
          </a:r>
          <a:endParaRPr lang="en-US" sz="2000" kern="1200"/>
        </a:p>
      </dsp:txBody>
      <dsp:txXfrm>
        <a:off x="0" y="4083844"/>
        <a:ext cx="10515600" cy="583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F7F3-E267-CA7A-6B45-F4BDD7324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C8F589-B750-0277-2E4E-7C2991D03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D3451-4AD2-8C49-68F3-C0112F98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DD001-9BB9-8B2E-D566-80454B03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2E784-FDCD-64B0-E4E7-091DEE0D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9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A58CE-8077-3E6A-630C-3305F1EF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00704-DA10-0843-FDF4-CD8C35ED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59189-22AC-FDC8-57CE-B758C01B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BBD9F-0FC7-66B9-5074-3760FB56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F251D-4E4A-9118-1768-029C6B16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6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B1C28D-F916-790E-2852-84B0CB30C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DCD04-7A04-A7F0-7FFF-4DF52703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D6460-F7E9-EC80-8947-FFE36AC8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E68A9-28C6-71E5-3E8B-8EC4CA56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F66C6-C222-6C0D-E645-EA5A6F5D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8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CE74-1A43-801C-5894-EFE6DD4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93317-9EAD-DAD8-85C4-E35D686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98184-2E06-996A-6EDD-CB025455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3E6A3-F47A-2721-3D40-0F7024BD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7DCEE-707A-3D50-261A-67F6B50B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4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F08FC-190D-7B10-EB4E-3FC4F87F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0BEFA-61CA-E209-A5A7-9E5D6BAF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B0329-DE5A-F313-9FE8-F7CC1B05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36E89-4D0E-AF3E-D532-A0D085B5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3BF3B-39DE-B877-C315-7EBEEEA9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0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A62C0-251F-D6A9-A8E3-F4CAAD7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124A7-99D6-7851-FECD-7C8E4A8DA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1D032B-21A7-CCA0-8E38-49A1DD8C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3D9E2-D2C2-0387-0308-AEA55A6C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5986E-6C93-9C2D-E2C8-0EBD1EB9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49C9C-D2B2-BAF7-57E8-9BA4D7C9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5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6D3D2-E07D-C345-2113-A79F20C5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45795-2E2B-B832-8683-D40C1C05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6EC9F-C525-832C-15E9-ABE3A1D92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C11E69-CFD6-A6B6-1A3C-F8A6779A1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BF3D3-9F06-980C-65BE-AF21F6F1B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855260-8416-0650-26A1-86F4DC75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082AD7-8E5A-86AB-184A-D37BC5C3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3BC8FC-1ED0-B40D-4EBA-A21948C1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4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DFA8B-8F28-7B7D-787A-5529E413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A4174-713D-3231-D343-0974814F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E961CA-9FFA-4FA1-032F-FFE15128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3D6243-E3BF-E15B-CF43-94BC6AB1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FD92B9-2BF5-52C4-0DDD-E9391A4A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3B1F12-E18C-FDF1-43AE-8217FECB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1EC36-8EC3-E874-C213-5DF1F23D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0A4A3-0843-706D-FD35-6839B3D8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5B09-6C87-2465-EBF7-69D2F8CB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F090F0-743A-7EEA-AB32-31A968B1F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FEC14E-7878-44D6-AB89-DC563D5D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92DDD-FF6C-9FDE-ED98-EA72FE78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78B68-05F6-C8C3-DCF5-7E8D2835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1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AA7D-C60E-0322-BF4F-9A057FCB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899E82-D8F9-FA8D-7CF8-91EF1734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38CFC-84B8-BC52-37DE-CB84A2D9B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D11507-2715-E2F4-73FC-DE51DA71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51B87-684B-1D77-65E8-1749CF3E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FD4B4-5552-CAC6-9972-CA32D985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212CA6-E1F4-3E09-190E-2EB0177B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A1000-8F67-42F2-03B7-40BD8BA9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EE713-029C-4D04-E014-80945D8B1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17772-6488-16A1-7E82-CA22D6892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A8365-6122-7FAC-1BC4-BBF61024E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4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arkfun/SparkFun-KiCad-Librar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7E7B3-82EF-D814-5339-3B4EBD95C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E58BCB-6551-0513-FF7E-8FC9050CB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KiCAD </a:t>
            </a:r>
            <a:r>
              <a:rPr lang="ko-KR" altLang="en-US">
                <a:solidFill>
                  <a:srgbClr val="FFFFFF"/>
                </a:solidFill>
              </a:rPr>
              <a:t>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814A73-EDF5-8AF2-5567-A35116BB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altLang="ko-KR" sz="1100">
              <a:solidFill>
                <a:srgbClr val="FFFFFF"/>
              </a:solidFill>
            </a:endParaRPr>
          </a:p>
          <a:p>
            <a:endParaRPr lang="en-US" altLang="ko-KR" sz="1100">
              <a:solidFill>
                <a:srgbClr val="FFFFFF"/>
              </a:solidFill>
            </a:endParaRPr>
          </a:p>
          <a:p>
            <a:endParaRPr lang="en-US" altLang="ko-KR" sz="1100">
              <a:solidFill>
                <a:srgbClr val="FFFFFF"/>
              </a:solidFill>
            </a:endParaRPr>
          </a:p>
          <a:p>
            <a:r>
              <a:rPr lang="ko-KR" altLang="en-US" sz="1100">
                <a:solidFill>
                  <a:srgbClr val="FFFFFF"/>
                </a:solidFill>
              </a:rPr>
              <a:t>디바이스사업부</a:t>
            </a:r>
            <a:r>
              <a:rPr lang="en-US" altLang="ko-KR" sz="1100">
                <a:solidFill>
                  <a:srgbClr val="FFFFFF"/>
                </a:solidFill>
              </a:rPr>
              <a:t> </a:t>
            </a:r>
            <a:r>
              <a:rPr lang="ko-KR" altLang="en-US" sz="1100">
                <a:solidFill>
                  <a:srgbClr val="FFFFFF"/>
                </a:solidFill>
              </a:rPr>
              <a:t>회로팀</a:t>
            </a:r>
          </a:p>
        </p:txBody>
      </p:sp>
    </p:spTree>
    <p:extLst>
      <p:ext uri="{BB962C8B-B14F-4D97-AF65-F5344CB8AC3E}">
        <p14:creationId xmlns:p14="http://schemas.microsoft.com/office/powerpoint/2010/main" val="1007837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프로그램 설치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DA2508D-48E9-58BC-EA2D-6E77DFBC3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975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Git</a:t>
            </a:r>
            <a:r>
              <a:rPr lang="ko-KR" altLang="en-US" sz="4800"/>
              <a:t> 설치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CE2DC19-4329-BEE3-C7DB-12E0314BB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209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13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TortoiseGit</a:t>
            </a:r>
            <a:r>
              <a:rPr lang="ko-KR" altLang="en-US" sz="4800"/>
              <a:t> 설치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CC6CF38-8280-90EE-F937-990522B7B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22183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39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 Git </a:t>
            </a:r>
            <a:r>
              <a:rPr lang="ko-KR" altLang="en-US" dirty="0"/>
              <a:t>이란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05A0716-32D6-1438-442C-803DF7B0D9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60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KiCAD Library </a:t>
            </a:r>
            <a:r>
              <a:rPr lang="ko-KR" altLang="en-US" sz="4800"/>
              <a:t>관리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67D95F3-C286-55CE-FB28-7316205D7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37833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88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altLang="ko-KR" sz="4100" err="1"/>
              <a:t>KiCAD</a:t>
            </a:r>
            <a:r>
              <a:rPr lang="en-US" altLang="ko-KR" sz="4100"/>
              <a:t> Library</a:t>
            </a:r>
            <a:r>
              <a:rPr lang="ko-KR" altLang="en-US" sz="4100"/>
              <a:t>를 </a:t>
            </a:r>
            <a:r>
              <a:rPr lang="en-US" altLang="ko-KR" sz="4100"/>
              <a:t>Git</a:t>
            </a:r>
            <a:r>
              <a:rPr lang="ko-KR" altLang="en-US" sz="4100"/>
              <a:t>으로 </a:t>
            </a:r>
            <a:r>
              <a:rPr lang="en-US" altLang="ko-KR" sz="4100"/>
              <a:t>Clone(</a:t>
            </a:r>
            <a:r>
              <a:rPr lang="ko-KR" altLang="en-US" sz="4100"/>
              <a:t>복제</a:t>
            </a:r>
            <a:r>
              <a:rPr lang="en-US" altLang="ko-KR" sz="4100"/>
              <a:t>)</a:t>
            </a:r>
            <a:r>
              <a:rPr lang="ko-KR" altLang="en-US" sz="4100"/>
              <a:t>방법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F0C707-883C-FB62-77D6-95F014D4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49" y="511293"/>
            <a:ext cx="3719447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BECD9-9177-CE7C-3A73-9B1C6810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저장소 폴더 생성</a:t>
            </a:r>
            <a:r>
              <a:rPr lang="en-US" altLang="ko-KR" sz="1800" dirty="0"/>
              <a:t>. (ex. C:\repositories\KICAD_LIB 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폴더에 들어가서 폴더 내 빈 화면 아무 곳에서 오른쪽 마우스 클릭 후 </a:t>
            </a:r>
            <a:r>
              <a:rPr lang="en-US" altLang="ko-KR" sz="1800" dirty="0"/>
              <a:t>Git </a:t>
            </a:r>
            <a:r>
              <a:rPr lang="ko-KR" altLang="en-US" sz="1800" dirty="0"/>
              <a:t>복제하기</a:t>
            </a:r>
            <a:r>
              <a:rPr lang="en-US" altLang="ko-KR" sz="1800" dirty="0"/>
              <a:t>(Clone) </a:t>
            </a:r>
            <a:r>
              <a:rPr lang="ko-KR" altLang="en-US" sz="1800" dirty="0"/>
              <a:t>선택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URL </a:t>
            </a:r>
            <a:r>
              <a:rPr lang="ko-KR" altLang="en-US" sz="1800" dirty="0"/>
              <a:t>창이 나타나면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아래 주소를 입력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3"/>
              </a:rPr>
              <a:t>https://github.com/sparkfun/SparkFun-KiCad-Libraries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팁</a:t>
            </a:r>
            <a:r>
              <a:rPr lang="en-US" altLang="ko-KR" sz="1800" dirty="0"/>
              <a:t>&gt; </a:t>
            </a:r>
            <a:r>
              <a:rPr lang="ko-KR" altLang="en-US" sz="1800" dirty="0"/>
              <a:t>미리 주소를 복사해 놓으면 자동으로 </a:t>
            </a:r>
            <a:r>
              <a:rPr lang="en-US" altLang="ko-KR" sz="1800" dirty="0"/>
              <a:t>URL</a:t>
            </a:r>
            <a:r>
              <a:rPr lang="ko-KR" altLang="en-US" sz="1800" dirty="0"/>
              <a:t>에 입력됨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6374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KiCAD Library </a:t>
            </a:r>
            <a:r>
              <a:rPr lang="ko-KR" altLang="en-US"/>
              <a:t>주소 리스트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65CFDBC-6B68-3DF6-E8E0-F14882BC00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66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81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3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4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6" name="Rectangle 4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4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4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71AADA-0A99-EA2F-B5EC-4BC8CC71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KiCAD </a:t>
            </a:r>
            <a:r>
              <a:rPr lang="ko-KR" altLang="en-US" sz="4000"/>
              <a:t>경로구성 설정</a:t>
            </a:r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16981-73E8-FCFD-D117-5194FD43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KiCAD </a:t>
            </a:r>
            <a:r>
              <a:rPr lang="ko-KR" altLang="en-US" sz="2000"/>
              <a:t>첫 화면에서 설정 </a:t>
            </a:r>
            <a:r>
              <a:rPr lang="en-US" altLang="ko-KR" sz="2000"/>
              <a:t>-&gt; </a:t>
            </a:r>
            <a:r>
              <a:rPr lang="ko-KR" altLang="en-US" sz="2000"/>
              <a:t>경로 구성을 선택</a:t>
            </a:r>
            <a:endParaRPr lang="en-US" altLang="ko-KR" sz="2000"/>
          </a:p>
          <a:p>
            <a:r>
              <a:rPr lang="ko-KR" altLang="en-US" sz="2000"/>
              <a:t>저장소가 설정된 폴더가 </a:t>
            </a:r>
            <a:r>
              <a:rPr lang="en-US" altLang="ko-KR" sz="2000"/>
              <a:t>C:\repositories\KICAD_LIB(=XX) </a:t>
            </a:r>
            <a:r>
              <a:rPr lang="ko-KR" altLang="en-US" sz="2000"/>
              <a:t>이라고 하면 오른쪽과 같이 설정하면 됨</a:t>
            </a:r>
            <a:r>
              <a:rPr lang="en-US" altLang="ko-KR" sz="2000"/>
              <a:t>(XX</a:t>
            </a:r>
            <a:r>
              <a:rPr lang="ko-KR" altLang="en-US" sz="2000"/>
              <a:t>는 폴더명</a:t>
            </a:r>
            <a:r>
              <a:rPr lang="en-US" altLang="ko-KR" sz="200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382230-D61E-9E01-3CA4-567B081C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66" y="1265983"/>
            <a:ext cx="2112264" cy="10162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B5F18A-B44B-C7E0-BA35-B512FC86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523" y="1317416"/>
            <a:ext cx="2112264" cy="91341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D3F62C4-D0EF-23B0-ACC8-C141F5906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65797"/>
              </p:ext>
            </p:extLst>
          </p:nvPr>
        </p:nvGraphicFramePr>
        <p:xfrm>
          <a:off x="6946667" y="3594955"/>
          <a:ext cx="4389121" cy="151228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86318">
                  <a:extLst>
                    <a:ext uri="{9D8B030D-6E8A-4147-A177-3AD203B41FA5}">
                      <a16:colId xmlns:a16="http://schemas.microsoft.com/office/drawing/2014/main" val="1996112685"/>
                    </a:ext>
                  </a:extLst>
                </a:gridCol>
                <a:gridCol w="2402803">
                  <a:extLst>
                    <a:ext uri="{9D8B030D-6E8A-4147-A177-3AD203B41FA5}">
                      <a16:colId xmlns:a16="http://schemas.microsoft.com/office/drawing/2014/main" val="999973685"/>
                    </a:ext>
                  </a:extLst>
                </a:gridCol>
              </a:tblGrid>
              <a:tr h="217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KICAD7_3DMODEL_DIR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75" marR="13775" marT="13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XX\kicad-packages3D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75" marR="13775" marT="13775" marB="0" anchor="ctr"/>
                </a:tc>
                <a:extLst>
                  <a:ext uri="{0D108BD9-81ED-4DB2-BD59-A6C34878D82A}">
                    <a16:rowId xmlns:a16="http://schemas.microsoft.com/office/drawing/2014/main" val="1623143569"/>
                  </a:ext>
                </a:extLst>
              </a:tr>
              <a:tr h="126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KICAD7_3RD_PARTY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75" marR="13775" marT="13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XX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75" marR="13775" marT="13775" marB="0" anchor="ctr"/>
                </a:tc>
                <a:extLst>
                  <a:ext uri="{0D108BD9-81ED-4DB2-BD59-A6C34878D82A}">
                    <a16:rowId xmlns:a16="http://schemas.microsoft.com/office/drawing/2014/main" val="1134565119"/>
                  </a:ext>
                </a:extLst>
              </a:tr>
              <a:tr h="287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KICAD7_FOOTPRINT_DIR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75" marR="13775" marT="13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XX\kicad-footprints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75" marR="13775" marT="13775" marB="0" anchor="ctr"/>
                </a:tc>
                <a:extLst>
                  <a:ext uri="{0D108BD9-81ED-4DB2-BD59-A6C34878D82A}">
                    <a16:rowId xmlns:a16="http://schemas.microsoft.com/office/drawing/2014/main" val="2973593540"/>
                  </a:ext>
                </a:extLst>
              </a:tr>
              <a:tr h="287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KICAD7_SYMBOL_DIR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75" marR="13775" marT="13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XX\kicad-symbols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75" marR="13775" marT="13775" marB="0" anchor="ctr"/>
                </a:tc>
                <a:extLst>
                  <a:ext uri="{0D108BD9-81ED-4DB2-BD59-A6C34878D82A}">
                    <a16:rowId xmlns:a16="http://schemas.microsoft.com/office/drawing/2014/main" val="3353926107"/>
                  </a:ext>
                </a:extLst>
              </a:tr>
              <a:tr h="52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KICAD7_TEMPLATE_DIR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75" marR="13775" marT="13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XX\</a:t>
                      </a:r>
                      <a:r>
                        <a:rPr lang="en-US" sz="1200" u="none" strike="noStrike" dirty="0" err="1">
                          <a:effectLst/>
                        </a:rPr>
                        <a:t>kicad</a:t>
                      </a:r>
                      <a:r>
                        <a:rPr lang="en-US" sz="1200" u="none" strike="noStrike" dirty="0">
                          <a:effectLst/>
                        </a:rPr>
                        <a:t>-templates\Projects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75" marR="13775" marT="13775" marB="0" anchor="ctr"/>
                </a:tc>
                <a:extLst>
                  <a:ext uri="{0D108BD9-81ED-4DB2-BD59-A6C34878D82A}">
                    <a16:rowId xmlns:a16="http://schemas.microsoft.com/office/drawing/2014/main" val="1810494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29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404</Words>
  <Application>Microsoft Office PowerPoint</Application>
  <PresentationFormat>와이드스크린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KiCAD 사용법</vt:lpstr>
      <vt:lpstr>프로그램 설치</vt:lpstr>
      <vt:lpstr>Git 설치</vt:lpstr>
      <vt:lpstr>TortoiseGit 설치</vt:lpstr>
      <vt:lpstr>&lt;참고&gt; Git 이란</vt:lpstr>
      <vt:lpstr>KiCAD Library 관리</vt:lpstr>
      <vt:lpstr>KiCAD Library를 Git으로 Clone(복제)방법</vt:lpstr>
      <vt:lpstr>KiCAD Library 주소 리스트</vt:lpstr>
      <vt:lpstr>KiCAD 경로구성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 사용법</dc:title>
  <dc:creator>원석 장</dc:creator>
  <cp:lastModifiedBy>원석 장</cp:lastModifiedBy>
  <cp:revision>8</cp:revision>
  <dcterms:created xsi:type="dcterms:W3CDTF">2023-06-19T05:52:43Z</dcterms:created>
  <dcterms:modified xsi:type="dcterms:W3CDTF">2023-06-19T07:55:24Z</dcterms:modified>
</cp:coreProperties>
</file>