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2F7F3-E267-CA7A-6B45-F4BDD7324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C8F589-B750-0277-2E4E-7C2991D03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6D3451-4AD2-8C49-68F3-C0112F98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C652-CF4C-4C0A-BDCF-C3972FE65B30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DD001-9BB9-8B2E-D566-80454B03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2E784-FDCD-64B0-E4E7-091DEE0D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8CF1-20E7-4B7F-8867-93164D28E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49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A58CE-8077-3E6A-630C-3305F1EF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100704-DA10-0843-FDF4-CD8C35ED3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59189-22AC-FDC8-57CE-B758C01B4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C652-CF4C-4C0A-BDCF-C3972FE65B30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FBBD9F-0FC7-66B9-5074-3760FB56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7F251D-4E4A-9118-1768-029C6B16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8CF1-20E7-4B7F-8867-93164D28E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36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B1C28D-F916-790E-2852-84B0CB30C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5DCD04-7A04-A7F0-7FFF-4DF52703B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D6460-F7E9-EC80-8947-FFE36AC8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C652-CF4C-4C0A-BDCF-C3972FE65B30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E68A9-28C6-71E5-3E8B-8EC4CA56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EF66C6-C222-6C0D-E645-EA5A6F5D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8CF1-20E7-4B7F-8867-93164D28E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08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2CE74-1A43-801C-5894-EFE6DD4D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593317-9EAD-DAD8-85C4-E35D686AD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A98184-2E06-996A-6EDD-CB025455A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C652-CF4C-4C0A-BDCF-C3972FE65B30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33E6A3-F47A-2721-3D40-0F7024BD7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07DCEE-707A-3D50-261A-67F6B50B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8CF1-20E7-4B7F-8867-93164D28E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54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F08FC-190D-7B10-EB4E-3FC4F87FA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80BEFA-61CA-E209-A5A7-9E5D6BAF2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B0329-DE5A-F313-9FE8-F7CC1B05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C652-CF4C-4C0A-BDCF-C3972FE65B30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E36E89-4D0E-AF3E-D532-A0D085B56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3BF3B-39DE-B877-C315-7EBEEEA9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8CF1-20E7-4B7F-8867-93164D28E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90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A62C0-251F-D6A9-A8E3-F4CAAD7A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124A7-99D6-7851-FECD-7C8E4A8DA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1D032B-21A7-CCA0-8E38-49A1DD8C0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A3D9E2-D2C2-0387-0308-AEA55A6C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C652-CF4C-4C0A-BDCF-C3972FE65B30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55986E-6C93-9C2D-E2C8-0EBD1EB9D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749C9C-D2B2-BAF7-57E8-9BA4D7C95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8CF1-20E7-4B7F-8867-93164D28E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55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6D3D2-E07D-C345-2113-A79F20C50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145795-2E2B-B832-8683-D40C1C059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16EC9F-C525-832C-15E9-ABE3A1D92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C11E69-CFD6-A6B6-1A3C-F8A6779A1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9BF3D3-9F06-980C-65BE-AF21F6F1B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855260-8416-0650-26A1-86F4DC75B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C652-CF4C-4C0A-BDCF-C3972FE65B30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082AD7-8E5A-86AB-184A-D37BC5C3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3BC8FC-1ED0-B40D-4EBA-A21948C1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8CF1-20E7-4B7F-8867-93164D28E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84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DFA8B-8F28-7B7D-787A-5529E4133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6A4174-713D-3231-D343-0974814F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C652-CF4C-4C0A-BDCF-C3972FE65B30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E961CA-9FFA-4FA1-032F-FFE15128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3D6243-E3BF-E15B-CF43-94BC6AB1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8CF1-20E7-4B7F-8867-93164D28E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6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FD92B9-2BF5-52C4-0DDD-E9391A4A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C652-CF4C-4C0A-BDCF-C3972FE65B30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3B1F12-E18C-FDF1-43AE-8217FECB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F1EC36-8EC3-E874-C213-5DF1F23D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8CF1-20E7-4B7F-8867-93164D28E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4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0A4A3-0843-706D-FD35-6839B3D8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5B09-6C87-2465-EBF7-69D2F8CB2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F090F0-743A-7EEA-AB32-31A968B1F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FEC14E-7878-44D6-AB89-DC563D5D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C652-CF4C-4C0A-BDCF-C3972FE65B30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F92DDD-FF6C-9FDE-ED98-EA72FE78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578B68-05F6-C8C3-DCF5-7E8D2835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8CF1-20E7-4B7F-8867-93164D28E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01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9AA7D-C60E-0322-BF4F-9A057FCB0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899E82-D8F9-FA8D-7CF8-91EF17345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638CFC-84B8-BC52-37DE-CB84A2D9B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D11507-2715-E2F4-73FC-DE51DA71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DC652-CF4C-4C0A-BDCF-C3972FE65B30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751B87-684B-1D77-65E8-1749CF3EC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9FD4B4-5552-CAC6-9972-CA32D9855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8CF1-20E7-4B7F-8867-93164D28E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3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212CA6-E1F4-3E09-190E-2EB0177B8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4A1000-8F67-42F2-03B7-40BD8BA99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EE713-029C-4D04-E014-80945D8B1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DC652-CF4C-4C0A-BDCF-C3972FE65B30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A17772-6488-16A1-7E82-CA22D6892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7A8365-6122-7FAC-1BC4-BBF61024E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18CF1-20E7-4B7F-8867-93164D28E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4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icad.org/downloa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ortoisegit.org/downlo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58BCB-6551-0513-FF7E-8FC9050CB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KiCAD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814A73-EDF5-8AF2-5567-A35116BB37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디바이스사업부</a:t>
            </a:r>
            <a:r>
              <a:rPr lang="en-US" altLang="ko-KR" dirty="0"/>
              <a:t> </a:t>
            </a:r>
            <a:r>
              <a:rPr lang="ko-KR" altLang="en-US" dirty="0" err="1"/>
              <a:t>회로팀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783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69743-D052-923E-D2F0-7EECB189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5BECD9-9177-CE7C-3A73-9B1C6810F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http://www.kicad.org/download/</a:t>
            </a:r>
            <a:r>
              <a:rPr lang="en-US" altLang="ko-KR" dirty="0"/>
              <a:t> </a:t>
            </a:r>
            <a:r>
              <a:rPr lang="ko-KR" altLang="en-US" dirty="0"/>
              <a:t>에서 자신의 </a:t>
            </a:r>
            <a:r>
              <a:rPr lang="en-US" altLang="ko-KR" dirty="0"/>
              <a:t>OS</a:t>
            </a:r>
            <a:r>
              <a:rPr lang="ko-KR" altLang="en-US" dirty="0"/>
              <a:t>에 맞는 파일을 다운로드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최신버전</a:t>
            </a:r>
            <a:r>
              <a:rPr lang="en-US" altLang="ko-KR" dirty="0"/>
              <a:t>(7.0.5)</a:t>
            </a:r>
            <a:r>
              <a:rPr lang="ko-KR" altLang="en-US" dirty="0"/>
              <a:t>을 다운로드</a:t>
            </a:r>
          </a:p>
        </p:txBody>
      </p:sp>
    </p:spTree>
    <p:extLst>
      <p:ext uri="{BB962C8B-B14F-4D97-AF65-F5344CB8AC3E}">
        <p14:creationId xmlns:p14="http://schemas.microsoft.com/office/powerpoint/2010/main" val="5206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69743-D052-923E-D2F0-7EECB189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5BECD9-9177-CE7C-3A73-9B1C6810F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KiCAD</a:t>
            </a:r>
            <a:r>
              <a:rPr lang="ko-KR" altLang="en-US" dirty="0"/>
              <a:t> </a:t>
            </a:r>
            <a:r>
              <a:rPr lang="en-US" altLang="ko-KR" dirty="0"/>
              <a:t>Library</a:t>
            </a:r>
            <a:r>
              <a:rPr lang="ko-KR" altLang="en-US" dirty="0"/>
              <a:t>는 </a:t>
            </a:r>
            <a:r>
              <a:rPr lang="en-US" altLang="ko-KR" dirty="0"/>
              <a:t>Git</a:t>
            </a:r>
            <a:r>
              <a:rPr lang="ko-KR" altLang="en-US" dirty="0"/>
              <a:t>을 통하여 관리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https://git-scm.com/downloads</a:t>
            </a:r>
            <a:r>
              <a:rPr lang="en-US" altLang="ko-KR" dirty="0"/>
              <a:t> </a:t>
            </a:r>
            <a:r>
              <a:rPr lang="ko-KR" altLang="en-US" dirty="0"/>
              <a:t>에서 최신 버전 설치 </a:t>
            </a:r>
          </a:p>
        </p:txBody>
      </p:sp>
    </p:spTree>
    <p:extLst>
      <p:ext uri="{BB962C8B-B14F-4D97-AF65-F5344CB8AC3E}">
        <p14:creationId xmlns:p14="http://schemas.microsoft.com/office/powerpoint/2010/main" val="295713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69743-D052-923E-D2F0-7EECB189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TortoiseGit</a:t>
            </a:r>
            <a:r>
              <a:rPr lang="ko-KR" altLang="en-US" dirty="0"/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5BECD9-9177-CE7C-3A73-9B1C6810F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윈도우에서 </a:t>
            </a:r>
            <a:r>
              <a:rPr lang="en-US" altLang="ko-KR" dirty="0"/>
              <a:t>Git </a:t>
            </a:r>
            <a:r>
              <a:rPr lang="ko-KR" altLang="en-US" dirty="0"/>
              <a:t>사용을 편리하게 하기 위해 </a:t>
            </a:r>
            <a:r>
              <a:rPr lang="en-US" altLang="ko-KR" dirty="0" err="1"/>
              <a:t>Tortoisegit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https://tortoisegit.org/download/</a:t>
            </a:r>
            <a:r>
              <a:rPr lang="en-US" altLang="ko-KR" dirty="0"/>
              <a:t> </a:t>
            </a:r>
            <a:r>
              <a:rPr lang="ko-KR" altLang="en-US" dirty="0"/>
              <a:t>에서 최신 버전 설치 </a:t>
            </a:r>
          </a:p>
        </p:txBody>
      </p:sp>
    </p:spTree>
    <p:extLst>
      <p:ext uri="{BB962C8B-B14F-4D97-AF65-F5344CB8AC3E}">
        <p14:creationId xmlns:p14="http://schemas.microsoft.com/office/powerpoint/2010/main" val="109939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69743-D052-923E-D2F0-7EECB189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 Git </a:t>
            </a:r>
            <a:r>
              <a:rPr lang="ko-KR" altLang="en-US" dirty="0"/>
              <a:t>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5BECD9-9177-CE7C-3A73-9B1C6810F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파일의 생성</a:t>
            </a:r>
            <a:r>
              <a:rPr lang="en-US" altLang="ko-KR" dirty="0"/>
              <a:t>, </a:t>
            </a:r>
            <a:r>
              <a:rPr lang="ko-KR" altLang="en-US" dirty="0"/>
              <a:t>변경</a:t>
            </a:r>
            <a:r>
              <a:rPr lang="en-US" altLang="ko-KR" dirty="0"/>
              <a:t>, </a:t>
            </a:r>
            <a:r>
              <a:rPr lang="ko-KR" altLang="en-US" dirty="0"/>
              <a:t>삭제 등의 모든 작업을 </a:t>
            </a:r>
            <a:r>
              <a:rPr lang="ko-KR" altLang="en-US" dirty="0" err="1"/>
              <a:t>형상화하여</a:t>
            </a:r>
            <a:r>
              <a:rPr lang="ko-KR" altLang="en-US" dirty="0"/>
              <a:t> 협업 및 버전 관리</a:t>
            </a:r>
            <a:r>
              <a:rPr lang="en-US" altLang="ko-KR" dirty="0"/>
              <a:t>, </a:t>
            </a:r>
            <a:r>
              <a:rPr lang="ko-KR" altLang="en-US" dirty="0"/>
              <a:t>유지보수가 용이하도록 만든 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여러 장치에 각각의 저장소 공간을 만들어 자신이 작업한 파일에 대하여</a:t>
            </a:r>
            <a:r>
              <a:rPr lang="en-US" altLang="ko-KR" dirty="0"/>
              <a:t> </a:t>
            </a:r>
            <a:r>
              <a:rPr lang="ko-KR" altLang="en-US" dirty="0"/>
              <a:t>변경 내용을 작성하고</a:t>
            </a:r>
            <a:r>
              <a:rPr lang="en-US" altLang="ko-KR" dirty="0"/>
              <a:t>, </a:t>
            </a:r>
            <a:r>
              <a:rPr lang="ko-KR" altLang="en-US" dirty="0"/>
              <a:t>배포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구글 등 대부분의 소프트웨어 업체에서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현재는 소프트웨어 뿐만 아니라 디자인</a:t>
            </a:r>
            <a:r>
              <a:rPr lang="en-US" altLang="ko-KR" dirty="0"/>
              <a:t>, </a:t>
            </a:r>
            <a:r>
              <a:rPr lang="ko-KR" altLang="en-US" dirty="0"/>
              <a:t>회로 등 협업 및 버전관리가 필요한 모든 영역에서 사용함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560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69743-D052-923E-D2F0-7EECB189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KiCAD</a:t>
            </a:r>
            <a:r>
              <a:rPr lang="en-US" altLang="ko-KR" dirty="0"/>
              <a:t> Library </a:t>
            </a:r>
            <a:r>
              <a:rPr lang="ko-KR" altLang="en-US" dirty="0"/>
              <a:t>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5BECD9-9177-CE7C-3A73-9B1C6810F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Library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만</a:t>
            </a:r>
            <a:r>
              <a:rPr lang="en-US" altLang="ko-KR" dirty="0"/>
              <a:t>4</a:t>
            </a:r>
            <a:r>
              <a:rPr lang="ko-KR" altLang="en-US" dirty="0"/>
              <a:t>천개 정도로 매우 많은 데이터가 저장되어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en-US" altLang="ko-KR" baseline="30000" dirty="0"/>
              <a:t>rd</a:t>
            </a:r>
            <a:r>
              <a:rPr lang="en-US" altLang="ko-KR" dirty="0"/>
              <a:t> Party Library </a:t>
            </a:r>
            <a:r>
              <a:rPr lang="ko-KR" altLang="en-US" dirty="0"/>
              <a:t>가 계속 업데이트 되고 있음</a:t>
            </a:r>
            <a:r>
              <a:rPr lang="en-US" altLang="ko-KR" dirty="0"/>
              <a:t>. (</a:t>
            </a:r>
            <a:r>
              <a:rPr lang="en-US" altLang="ko-KR" dirty="0" err="1"/>
              <a:t>digikey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sparkfun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/>
              <a:t>)</a:t>
            </a:r>
            <a:endParaRPr lang="en-US" altLang="ko-KR" dirty="0"/>
          </a:p>
          <a:p>
            <a:r>
              <a:rPr lang="en-US" altLang="ko-KR" dirty="0"/>
              <a:t>Library</a:t>
            </a:r>
            <a:r>
              <a:rPr lang="ko-KR" altLang="en-US" dirty="0"/>
              <a:t>는 계속 업데이트가 수시로 되고 있으므로 계속 다운받아서 설치하는 번거로움을 덜기 위해서는 </a:t>
            </a:r>
            <a:r>
              <a:rPr lang="en-US" altLang="ko-KR" dirty="0"/>
              <a:t>Git </a:t>
            </a:r>
            <a:r>
              <a:rPr lang="ko-KR" altLang="en-US" dirty="0"/>
              <a:t>으로 관리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088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183</Words>
  <Application>Microsoft Office PowerPoint</Application>
  <PresentationFormat>와이드스크린</PresentationFormat>
  <Paragraphs>26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KiCAD 사용법</vt:lpstr>
      <vt:lpstr>프로그램 설치</vt:lpstr>
      <vt:lpstr>Git 설치</vt:lpstr>
      <vt:lpstr>TortoiseGit 설치</vt:lpstr>
      <vt:lpstr>&lt;참고&gt; Git 이란</vt:lpstr>
      <vt:lpstr>KiCAD Library 관리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KiCAD 사용법</dc:title>
  <dc:creator>원석 장</dc:creator>
  <cp:lastModifiedBy>원석 장</cp:lastModifiedBy>
  <cp:revision>2</cp:revision>
  <dcterms:created xsi:type="dcterms:W3CDTF">2023-06-19T05:52:43Z</dcterms:created>
  <dcterms:modified xsi:type="dcterms:W3CDTF">2023-06-19T06:53:29Z</dcterms:modified>
</cp:coreProperties>
</file>