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6"/>
  </p:notesMasterIdLst>
  <p:handoutMasterIdLst>
    <p:handoutMasterId r:id="rId7"/>
  </p:handoutMasterIdLst>
  <p:sldIdLst>
    <p:sldId id="345" r:id="rId3"/>
    <p:sldId id="292" r:id="rId4"/>
    <p:sldId id="293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-1" y="6324439"/>
            <a:ext cx="9144001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fld id="{824CF42F-99E4-4E5F-9B63-259166D4E808}" type="slidenum">
              <a:rPr lang="he-IL" smtClean="0"/>
              <a:pPr algn="ctr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A908-6C69-4EDA-9DBD-05A88701CE18}" type="datetimeFigureOut">
              <a:rPr lang="en-IL" smtClean="0"/>
              <a:t>03/01/2022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6562D-1D86-4694-BF2D-7BB17E3CED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2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פריסה מותאמת אישי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D0CF-79F8-49EB-89E0-C0F7F622BB23}"/>
              </a:ext>
            </a:extLst>
          </p:cNvPr>
          <p:cNvSpPr txBox="1">
            <a:spLocks/>
          </p:cNvSpPr>
          <p:nvPr/>
        </p:nvSpPr>
        <p:spPr>
          <a:xfrm>
            <a:off x="1357374" y="2137495"/>
            <a:ext cx="9425276" cy="1025922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Angular with </a:t>
            </a:r>
            <a:r>
              <a:rPr lang="en-US" sz="3200" dirty="0" err="1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TypeScript</a:t>
            </a:r>
            <a:endParaRPr lang="en-US" sz="3200" dirty="0">
              <a:latin typeface="Open Sans" panose="020B0806030504020204" pitchFamily="34" charset="0"/>
              <a:ea typeface="Open Sans" panose="020B0806030504020204" pitchFamily="34" charset="0"/>
              <a:cs typeface="Open Sans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9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4419" y="3166534"/>
            <a:ext cx="10943167" cy="836084"/>
          </a:xfrm>
          <a:prstGeom prst="rect">
            <a:avLst/>
          </a:prstGeom>
        </p:spPr>
        <p:txBody>
          <a:bodyPr/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pPr>
              <a:lnSpc>
                <a:spcPts val="1650"/>
              </a:lnSpc>
              <a:defRPr/>
            </a:pPr>
            <a:r>
              <a:rPr lang="en-US" altLang="he-IL" sz="2400" dirty="0">
                <a:latin typeface="+mj-lt"/>
                <a:cs typeface="+mn-cs"/>
              </a:rPr>
              <a:t>See you next year</a:t>
            </a:r>
            <a:endParaRPr lang="he-IL" altLang="he-IL" sz="2400" dirty="0">
              <a:latin typeface="+mj-lt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4419" y="2370669"/>
            <a:ext cx="10943167" cy="1223433"/>
          </a:xfrm>
          <a:prstGeom prst="rect">
            <a:avLst/>
          </a:prstGeom>
        </p:spPr>
        <p:txBody>
          <a:bodyPr/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pPr>
              <a:lnSpc>
                <a:spcPts val="1650"/>
              </a:lnSpc>
              <a:defRPr/>
            </a:pPr>
            <a:r>
              <a:rPr lang="en-US" altLang="he-IL" sz="6000" dirty="0">
                <a:solidFill>
                  <a:srgbClr val="C00000"/>
                </a:solidFill>
                <a:latin typeface="+mj-lt"/>
                <a:cs typeface="+mn-cs"/>
              </a:rPr>
              <a:t>Thanks :)</a:t>
            </a:r>
            <a:endParaRPr lang="he-IL" altLang="he-IL" sz="6000" dirty="0">
              <a:solidFill>
                <a:srgbClr val="C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80" y="1404855"/>
            <a:ext cx="483246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Title</a:t>
            </a:r>
            <a:endParaRPr lang="he-IL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806030504020204" pitchFamily="34" charset="0"/>
              <a:ea typeface="Open Sans" panose="020B0806030504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609600" y="2111437"/>
            <a:ext cx="487680" cy="45719"/>
          </a:xfrm>
          <a:prstGeom prst="rect">
            <a:avLst/>
          </a:prstGeom>
          <a:solidFill>
            <a:srgbClr val="FAC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0" y="2277691"/>
            <a:ext cx="48324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Text here</a:t>
            </a:r>
            <a:endParaRPr lang="he-IL" sz="18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806030504020204" pitchFamily="34" charset="0"/>
              <a:ea typeface="Open Sans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63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1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41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4419" y="2973919"/>
            <a:ext cx="10943167" cy="1223433"/>
          </a:xfrm>
          <a:prstGeom prst="rect">
            <a:avLst/>
          </a:prstGeom>
        </p:spPr>
        <p:txBody>
          <a:bodyPr/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pPr>
              <a:lnSpc>
                <a:spcPts val="1650"/>
              </a:lnSpc>
              <a:defRPr/>
            </a:pPr>
            <a:r>
              <a:rPr lang="en-US" altLang="he-IL" sz="1650" dirty="0">
                <a:latin typeface="+mj-lt"/>
                <a:cs typeface="+mn-cs"/>
              </a:rPr>
              <a:t>we will start in a few minutes</a:t>
            </a:r>
            <a:endParaRPr lang="he-IL" altLang="he-IL" sz="1650" dirty="0">
              <a:latin typeface="+mj-lt"/>
              <a:cs typeface="+mn-cs"/>
            </a:endParaRPr>
          </a:p>
        </p:txBody>
      </p:sp>
      <p:sp>
        <p:nvSpPr>
          <p:cNvPr id="5" name="כותרת 1"/>
          <p:cNvSpPr>
            <a:spLocks noGrp="1"/>
          </p:cNvSpPr>
          <p:nvPr>
            <p:ph type="ctrTitle"/>
          </p:nvPr>
        </p:nvSpPr>
        <p:spPr bwMode="auto">
          <a:xfrm>
            <a:off x="1992317" y="1289076"/>
            <a:ext cx="8207375" cy="1792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>
              <a:defRPr b="1"/>
            </a:lvl1pPr>
          </a:lstStyle>
          <a:p>
            <a:r>
              <a:rPr lang="en-US" altLang="he-IL"/>
              <a:t>Click to edit Master title style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420296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6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372" y="1148748"/>
            <a:ext cx="11329259" cy="5448605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C00000"/>
              </a:buClr>
              <a:defRPr baseline="0">
                <a:solidFill>
                  <a:srgbClr val="111924"/>
                </a:solidFill>
                <a:latin typeface="+mn-lt"/>
                <a:cs typeface="+mn-cs"/>
              </a:defRPr>
            </a:lvl1pPr>
            <a:lvl2pPr algn="l" rtl="0">
              <a:buClr>
                <a:srgbClr val="C00000"/>
              </a:buClr>
              <a:defRPr baseline="0">
                <a:solidFill>
                  <a:srgbClr val="111924"/>
                </a:solidFill>
                <a:latin typeface="+mn-lt"/>
                <a:cs typeface="+mn-cs"/>
              </a:defRPr>
            </a:lvl2pPr>
            <a:lvl3pPr algn="l" rtl="0">
              <a:buClr>
                <a:srgbClr val="C00000"/>
              </a:buClr>
              <a:defRPr baseline="0">
                <a:solidFill>
                  <a:srgbClr val="111924"/>
                </a:solidFill>
                <a:latin typeface="+mn-lt"/>
                <a:cs typeface="+mn-cs"/>
              </a:defRPr>
            </a:lvl3pPr>
            <a:lvl4pPr algn="l" rtl="0">
              <a:buClr>
                <a:srgbClr val="C00000"/>
              </a:buClr>
              <a:defRPr baseline="0">
                <a:solidFill>
                  <a:srgbClr val="111924"/>
                </a:solidFill>
                <a:latin typeface="+mn-lt"/>
                <a:cs typeface="+mn-cs"/>
              </a:defRPr>
            </a:lvl4pPr>
            <a:lvl5pPr algn="l" rtl="0">
              <a:buClr>
                <a:srgbClr val="C00000"/>
              </a:buClr>
              <a:defRPr baseline="0">
                <a:solidFill>
                  <a:srgbClr val="111924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049000" cy="634047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36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9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9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892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6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5588" indent="-255588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C0C87F-E663-438A-A656-BCB7FF1B2D0F}"/>
              </a:ext>
            </a:extLst>
          </p:cNvPr>
          <p:cNvSpPr txBox="1">
            <a:spLocks/>
          </p:cNvSpPr>
          <p:nvPr/>
        </p:nvSpPr>
        <p:spPr>
          <a:xfrm>
            <a:off x="0" y="691696"/>
            <a:ext cx="12192000" cy="800735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/>
              <a:t>MPA vs. SPA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56146-0AC5-4E02-8BA7-17B30E97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0" y="1492431"/>
            <a:ext cx="8497139" cy="50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295678B-A5DF-495A-BE7E-913C9832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3" y="4515996"/>
            <a:ext cx="17145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215D6-12D4-4BBA-8AEC-E8242BEDF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4" y="2793206"/>
            <a:ext cx="2228209" cy="165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76ACE-A37F-4EEA-8B38-0C7BBEECDFBB}"/>
              </a:ext>
            </a:extLst>
          </p:cNvPr>
          <p:cNvSpPr txBox="1"/>
          <p:nvPr/>
        </p:nvSpPr>
        <p:spPr>
          <a:xfrm>
            <a:off x="104776" y="1109484"/>
            <a:ext cx="169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</a:t>
            </a:r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554B-56A1-4243-87A2-826402311A14}"/>
              </a:ext>
            </a:extLst>
          </p:cNvPr>
          <p:cNvSpPr txBox="1"/>
          <p:nvPr/>
        </p:nvSpPr>
        <p:spPr>
          <a:xfrm>
            <a:off x="10687050" y="1109484"/>
            <a:ext cx="140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Backend</a:t>
            </a:r>
            <a:endParaRPr lang="en-IL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92946-1DA4-44AF-A4F6-5740EB55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56" y="3056585"/>
            <a:ext cx="1590675" cy="90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CC4194-9E5F-428D-9F52-812E94963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232" y="3032772"/>
            <a:ext cx="1609725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2ED1D7-20AB-4CE8-A4B8-1B0A20B1E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05" y="3032772"/>
            <a:ext cx="1628775" cy="9620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3B1ED-3333-4EA5-AB74-F30F01E071B7}"/>
              </a:ext>
            </a:extLst>
          </p:cNvPr>
          <p:cNvCxnSpPr>
            <a:cxnSpLocks/>
          </p:cNvCxnSpPr>
          <p:nvPr/>
        </p:nvCxnSpPr>
        <p:spPr>
          <a:xfrm flipV="1">
            <a:off x="3390900" y="1838325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3F9D9-840C-4446-B9C0-9D56ACA2D161}"/>
              </a:ext>
            </a:extLst>
          </p:cNvPr>
          <p:cNvCxnSpPr>
            <a:cxnSpLocks/>
          </p:cNvCxnSpPr>
          <p:nvPr/>
        </p:nvCxnSpPr>
        <p:spPr>
          <a:xfrm flipV="1">
            <a:off x="3390900" y="3459956"/>
            <a:ext cx="3924300" cy="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66A14-D45F-4DF6-B5B5-228C23EC7415}"/>
              </a:ext>
            </a:extLst>
          </p:cNvPr>
          <p:cNvCxnSpPr>
            <a:cxnSpLocks/>
          </p:cNvCxnSpPr>
          <p:nvPr/>
        </p:nvCxnSpPr>
        <p:spPr>
          <a:xfrm>
            <a:off x="3423917" y="3712257"/>
            <a:ext cx="3924300" cy="145732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D14E3-BCE4-44E4-A341-75AF28DC58CA}"/>
              </a:ext>
            </a:extLst>
          </p:cNvPr>
          <p:cNvCxnSpPr>
            <a:cxnSpLocks/>
          </p:cNvCxnSpPr>
          <p:nvPr/>
        </p:nvCxnSpPr>
        <p:spPr>
          <a:xfrm flipV="1">
            <a:off x="9239250" y="3854389"/>
            <a:ext cx="1533525" cy="145732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CCDC22E-9264-453F-809F-686EBF833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174" y="4931567"/>
            <a:ext cx="828675" cy="82867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C6D11-2383-4C16-972B-3BA5A61E2DC8}"/>
              </a:ext>
            </a:extLst>
          </p:cNvPr>
          <p:cNvCxnSpPr>
            <a:cxnSpLocks/>
          </p:cNvCxnSpPr>
          <p:nvPr/>
        </p:nvCxnSpPr>
        <p:spPr>
          <a:xfrm flipH="1">
            <a:off x="9239250" y="3961460"/>
            <a:ext cx="1533525" cy="146455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FEDBA0B-F7C9-4A80-A281-0D48F36D03A1}"/>
              </a:ext>
            </a:extLst>
          </p:cNvPr>
          <p:cNvSpPr txBox="1">
            <a:spLocks/>
          </p:cNvSpPr>
          <p:nvPr/>
        </p:nvSpPr>
        <p:spPr>
          <a:xfrm>
            <a:off x="0" y="315079"/>
            <a:ext cx="12192000" cy="575946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b="1" dirty="0"/>
              <a:t>Multi Page 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E3EB2-8CFB-4E31-9AE6-4EE3CB532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5686" y="1017173"/>
            <a:ext cx="1771650" cy="1352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CB114-AC19-4A30-A01E-D557BAAF6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5211" y="2747962"/>
            <a:ext cx="1752600" cy="1362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01ADD0-ACCE-44B4-B06F-EFAAA80A4B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4850" y="2900361"/>
            <a:ext cx="1133475" cy="14382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9D2310D-507F-4B33-80F2-C379200A1A8E}"/>
              </a:ext>
            </a:extLst>
          </p:cNvPr>
          <p:cNvGrpSpPr/>
          <p:nvPr/>
        </p:nvGrpSpPr>
        <p:grpSpPr>
          <a:xfrm>
            <a:off x="3390900" y="2002631"/>
            <a:ext cx="3924300" cy="1457325"/>
            <a:chOff x="3390900" y="2002631"/>
            <a:chExt cx="3924300" cy="14573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E34626-872B-4CA0-B347-AA0BBBA29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0900" y="2002631"/>
              <a:ext cx="3924300" cy="145732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E2036D-0DF6-4776-8F76-07C26233BD38}"/>
                </a:ext>
              </a:extLst>
            </p:cNvPr>
            <p:cNvSpPr txBox="1"/>
            <p:nvPr/>
          </p:nvSpPr>
          <p:spPr>
            <a:xfrm rot="20361700">
              <a:off x="6485795" y="2215834"/>
              <a:ext cx="533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Page</a:t>
              </a:r>
              <a:endParaRPr lang="en-IL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725562-0611-4E27-96E3-55C5DD10C969}"/>
              </a:ext>
            </a:extLst>
          </p:cNvPr>
          <p:cNvGrpSpPr/>
          <p:nvPr/>
        </p:nvGrpSpPr>
        <p:grpSpPr>
          <a:xfrm>
            <a:off x="3414393" y="3854389"/>
            <a:ext cx="3924300" cy="1540148"/>
            <a:chOff x="3414393" y="3854389"/>
            <a:chExt cx="3924300" cy="154014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0D8A9C-1CC5-4323-9CE6-19D2EE3ACA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93" y="3854389"/>
              <a:ext cx="3924300" cy="145732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059CCB-C55E-4B8A-8AA1-05BA30CB1CCF}"/>
                </a:ext>
              </a:extLst>
            </p:cNvPr>
            <p:cNvSpPr txBox="1"/>
            <p:nvPr/>
          </p:nvSpPr>
          <p:spPr>
            <a:xfrm rot="1176025">
              <a:off x="6418982" y="5086760"/>
              <a:ext cx="533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Page</a:t>
              </a:r>
              <a:endParaRPr lang="en-IL" sz="1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3FF105-EB24-4A61-BBB7-648ED2612B93}"/>
              </a:ext>
            </a:extLst>
          </p:cNvPr>
          <p:cNvGrpSpPr/>
          <p:nvPr/>
        </p:nvGrpSpPr>
        <p:grpSpPr>
          <a:xfrm>
            <a:off x="3387879" y="3586105"/>
            <a:ext cx="3927321" cy="307777"/>
            <a:chOff x="3387879" y="3586105"/>
            <a:chExt cx="3927321" cy="30777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D4A97F-7C81-47CB-90DA-DD265BD86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879" y="3586107"/>
              <a:ext cx="39273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E66ECF-33F9-4701-A3CB-000BC24DD7F9}"/>
                </a:ext>
              </a:extLst>
            </p:cNvPr>
            <p:cNvSpPr txBox="1"/>
            <p:nvPr/>
          </p:nvSpPr>
          <p:spPr>
            <a:xfrm>
              <a:off x="6485795" y="3586105"/>
              <a:ext cx="533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Page</a:t>
              </a:r>
              <a:endParaRPr lang="en-IL" sz="14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83DFB9D-671C-4459-B455-B79A7E87ED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168" y="3056902"/>
            <a:ext cx="889054" cy="8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F215D6-12D4-4BBA-8AEC-E8242BEDF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4" y="2602706"/>
            <a:ext cx="2228209" cy="165258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3F9D9-840C-4446-B9C0-9D56ACA2D161}"/>
              </a:ext>
            </a:extLst>
          </p:cNvPr>
          <p:cNvCxnSpPr>
            <a:cxnSpLocks/>
          </p:cNvCxnSpPr>
          <p:nvPr/>
        </p:nvCxnSpPr>
        <p:spPr>
          <a:xfrm flipV="1">
            <a:off x="3390900" y="3269456"/>
            <a:ext cx="3924300" cy="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66A14-D45F-4DF6-B5B5-228C23EC7415}"/>
              </a:ext>
            </a:extLst>
          </p:cNvPr>
          <p:cNvCxnSpPr>
            <a:cxnSpLocks/>
          </p:cNvCxnSpPr>
          <p:nvPr/>
        </p:nvCxnSpPr>
        <p:spPr>
          <a:xfrm>
            <a:off x="3841877" y="4979082"/>
            <a:ext cx="35063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D14E3-BCE4-44E4-A341-75AF28DC58CA}"/>
              </a:ext>
            </a:extLst>
          </p:cNvPr>
          <p:cNvCxnSpPr>
            <a:cxnSpLocks/>
          </p:cNvCxnSpPr>
          <p:nvPr/>
        </p:nvCxnSpPr>
        <p:spPr>
          <a:xfrm flipV="1">
            <a:off x="9194005" y="3537653"/>
            <a:ext cx="1650845" cy="124866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C6D11-2383-4C16-972B-3BA5A61E2DC8}"/>
              </a:ext>
            </a:extLst>
          </p:cNvPr>
          <p:cNvCxnSpPr>
            <a:cxnSpLocks/>
          </p:cNvCxnSpPr>
          <p:nvPr/>
        </p:nvCxnSpPr>
        <p:spPr>
          <a:xfrm flipH="1">
            <a:off x="9269794" y="3698952"/>
            <a:ext cx="1620300" cy="119689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6CAC53-ED54-41FB-A745-E9D1BB7A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11" y="2540793"/>
            <a:ext cx="1695450" cy="1304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B3652F-3060-478D-BBB3-5685C89B0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75" y="2837006"/>
            <a:ext cx="1619250" cy="95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A780B1-8351-4F23-A8F1-49DDCE95F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30" y="4517777"/>
            <a:ext cx="3000375" cy="1314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370D86-0CAD-4618-ACCD-9EEEF0113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187" y="2941715"/>
            <a:ext cx="809625" cy="7715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60DB7C-0EFB-4ACD-8192-A855F0B84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754" y="2956002"/>
            <a:ext cx="923925" cy="74295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182FB0-C7F7-4757-81FA-3B448560DF8D}"/>
              </a:ext>
            </a:extLst>
          </p:cNvPr>
          <p:cNvCxnSpPr>
            <a:cxnSpLocks/>
          </p:cNvCxnSpPr>
          <p:nvPr/>
        </p:nvCxnSpPr>
        <p:spPr>
          <a:xfrm flipV="1">
            <a:off x="1236029" y="3487990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97C139-B009-4CC3-B8DA-D06B1DFB8AB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204718" y="3487991"/>
            <a:ext cx="0" cy="10297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DBB86-E5C7-4E79-A827-904D4F1F67E9}"/>
              </a:ext>
            </a:extLst>
          </p:cNvPr>
          <p:cNvCxnSpPr>
            <a:cxnSpLocks/>
          </p:cNvCxnSpPr>
          <p:nvPr/>
        </p:nvCxnSpPr>
        <p:spPr>
          <a:xfrm flipH="1" flipV="1">
            <a:off x="2317267" y="3508914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903FC41-5CDA-4F87-AD4B-B1672D755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53" y="2913207"/>
            <a:ext cx="838200" cy="8382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D5C2F-0896-4EA9-8C65-F6CB35992DE4}"/>
              </a:ext>
            </a:extLst>
          </p:cNvPr>
          <p:cNvCxnSpPr>
            <a:cxnSpLocks/>
          </p:cNvCxnSpPr>
          <p:nvPr/>
        </p:nvCxnSpPr>
        <p:spPr>
          <a:xfrm flipH="1">
            <a:off x="1132364" y="3502582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84A5-95FE-4B89-BD47-1C69FFDB6D8E}"/>
              </a:ext>
            </a:extLst>
          </p:cNvPr>
          <p:cNvCxnSpPr>
            <a:cxnSpLocks/>
          </p:cNvCxnSpPr>
          <p:nvPr/>
        </p:nvCxnSpPr>
        <p:spPr>
          <a:xfrm>
            <a:off x="2152381" y="3502582"/>
            <a:ext cx="0" cy="10297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CBD826-F1B3-41CB-9CFC-34410A0A43B5}"/>
              </a:ext>
            </a:extLst>
          </p:cNvPr>
          <p:cNvCxnSpPr>
            <a:cxnSpLocks/>
          </p:cNvCxnSpPr>
          <p:nvPr/>
        </p:nvCxnSpPr>
        <p:spPr>
          <a:xfrm>
            <a:off x="2228311" y="3537653"/>
            <a:ext cx="840423" cy="9879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8AAF22-2DB0-4E67-911E-92E326C815EF}"/>
              </a:ext>
            </a:extLst>
          </p:cNvPr>
          <p:cNvSpPr txBox="1"/>
          <p:nvPr/>
        </p:nvSpPr>
        <p:spPr>
          <a:xfrm>
            <a:off x="104776" y="1109484"/>
            <a:ext cx="169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</a:t>
            </a:r>
            <a:endParaRPr lang="en-IL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E54019-A4F3-48C3-81F5-6AE38E812DC6}"/>
              </a:ext>
            </a:extLst>
          </p:cNvPr>
          <p:cNvSpPr txBox="1"/>
          <p:nvPr/>
        </p:nvSpPr>
        <p:spPr>
          <a:xfrm>
            <a:off x="10687050" y="1109484"/>
            <a:ext cx="140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Backend</a:t>
            </a:r>
            <a:endParaRPr lang="en-IL" sz="24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3D8B5C0-1000-4A9D-A3A5-FF14B7867063}"/>
              </a:ext>
            </a:extLst>
          </p:cNvPr>
          <p:cNvSpPr txBox="1">
            <a:spLocks/>
          </p:cNvSpPr>
          <p:nvPr/>
        </p:nvSpPr>
        <p:spPr>
          <a:xfrm>
            <a:off x="0" y="315078"/>
            <a:ext cx="12192000" cy="800735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b="1" dirty="0"/>
              <a:t>Single Page Application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794F37-8CEB-494A-B637-A4126E2279C8}"/>
              </a:ext>
            </a:extLst>
          </p:cNvPr>
          <p:cNvSpPr/>
          <p:nvPr/>
        </p:nvSpPr>
        <p:spPr>
          <a:xfrm>
            <a:off x="7469250" y="4559237"/>
            <a:ext cx="1663572" cy="838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REST API</a:t>
            </a:r>
            <a:endParaRPr lang="en-IL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EE297F-3B58-4571-8B69-E113DD9D9803}"/>
              </a:ext>
            </a:extLst>
          </p:cNvPr>
          <p:cNvGrpSpPr/>
          <p:nvPr/>
        </p:nvGrpSpPr>
        <p:grpSpPr>
          <a:xfrm>
            <a:off x="3809999" y="5121214"/>
            <a:ext cx="3528694" cy="361565"/>
            <a:chOff x="3809999" y="5121214"/>
            <a:chExt cx="3528694" cy="3615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0D8A9C-1CC5-4323-9CE6-19D2EE3ACA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09999" y="5121214"/>
              <a:ext cx="3528694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AF69DE-BCA2-4998-BF6E-6E6727E39F2B}"/>
                </a:ext>
              </a:extLst>
            </p:cNvPr>
            <p:cNvSpPr txBox="1"/>
            <p:nvPr/>
          </p:nvSpPr>
          <p:spPr>
            <a:xfrm>
              <a:off x="6263907" y="5175002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JSON</a:t>
              </a:r>
              <a:endParaRPr lang="en-IL" sz="1400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CC53494-34C4-4068-84D0-DF21FE2698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5971" y="2768852"/>
            <a:ext cx="1133475" cy="1438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A3E4F2-EDA4-4687-8EFA-64EFF3A58C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513" y="2935393"/>
            <a:ext cx="889054" cy="85411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64F2E93-7807-4F96-B182-5B4CEEE155F9}"/>
              </a:ext>
            </a:extLst>
          </p:cNvPr>
          <p:cNvGrpSpPr/>
          <p:nvPr/>
        </p:nvGrpSpPr>
        <p:grpSpPr>
          <a:xfrm>
            <a:off x="3387879" y="3395607"/>
            <a:ext cx="3927321" cy="317633"/>
            <a:chOff x="3387879" y="3395607"/>
            <a:chExt cx="3927321" cy="31763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D4A97F-7C81-47CB-90DA-DD265BD86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879" y="3395607"/>
              <a:ext cx="39273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C8521A-857A-404D-9A05-E754BAB9CC3B}"/>
                </a:ext>
              </a:extLst>
            </p:cNvPr>
            <p:cNvSpPr txBox="1"/>
            <p:nvPr/>
          </p:nvSpPr>
          <p:spPr>
            <a:xfrm>
              <a:off x="6009476" y="3405463"/>
              <a:ext cx="1040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Empty Page</a:t>
              </a:r>
              <a:endParaRPr lang="en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6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2" grpId="0" animBg="1"/>
    </p:bldLst>
  </p:timing>
</p:sld>
</file>

<file path=ppt/theme/theme1.xml><?xml version="1.0" encoding="utf-8"?>
<a:theme xmlns:a="http://schemas.openxmlformats.org/drawingml/2006/main" name="Oracle2020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cle2020" id="{6CEFB044-0CB6-4D48-BB12-F4217F0A473B}" vid="{D789C236-3007-4CC0-B3EC-67D3312B37A4}"/>
    </a:ext>
  </a:extLst>
</a:theme>
</file>

<file path=ppt/theme/theme2.xml><?xml version="1.0" encoding="utf-8"?>
<a:theme xmlns:a="http://schemas.openxmlformats.org/drawingml/2006/main" name="1_Dev E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 Eng" id="{2854AF94-E3F2-4031-9313-090AA8AE0D6F}" vid="{1F9EDDC4-A1EF-4CB8-B721-1BE295C4EF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Oracle2020</vt:lpstr>
      <vt:lpstr>1_Dev Eng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Assaf</dc:creator>
  <cp:lastModifiedBy>Assaf Finkelshtein</cp:lastModifiedBy>
  <cp:revision>342</cp:revision>
  <dcterms:created xsi:type="dcterms:W3CDTF">2019-11-13T00:00:48Z</dcterms:created>
  <dcterms:modified xsi:type="dcterms:W3CDTF">2022-01-03T19:53:40Z</dcterms:modified>
</cp:coreProperties>
</file>