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3021-C511-4AAF-A112-3054EAE50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F8EDC-951F-4E24-8987-F1A1DC675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1024E-4569-47F0-962E-5F000E80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BEF6-19EE-43C9-8B9A-3E0083D67EBE}" type="datetimeFigureOut">
              <a:rPr lang="en-IL" smtClean="0"/>
              <a:t>31/01/2021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63C13-0ECE-456A-844E-E9CA1260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266FD-2380-4C4A-A479-CB986381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59A6-D3AB-4BA0-BD29-FEF0045D89E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65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ACB8-D2FC-4D2A-A925-FBE3BE3F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7845F-618C-44C8-9E8E-A5E170730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9FDCF-69F7-4255-91B4-124DBAEA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BEF6-19EE-43C9-8B9A-3E0083D67EBE}" type="datetimeFigureOut">
              <a:rPr lang="en-IL" smtClean="0"/>
              <a:t>31/01/2021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F7D73-AFA4-4C36-BAAE-0E86F5F4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F3FA2-ECD9-4905-A3B7-5956810B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59A6-D3AB-4BA0-BD29-FEF0045D89E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915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0CF7D-CC14-44F5-BF52-5A8B69231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DD481-204F-4DBB-B915-7881C55BD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DA3DF-0328-4B68-A394-A9ADF43A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BEF6-19EE-43C9-8B9A-3E0083D67EBE}" type="datetimeFigureOut">
              <a:rPr lang="en-IL" smtClean="0"/>
              <a:t>31/01/2021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FF470-8ACC-48FF-94B7-537EE71E3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7BB3B-E88F-496D-B0D6-D6CF6F6A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59A6-D3AB-4BA0-BD29-FEF0045D89E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2047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E1CF-21BB-4C6C-8352-487F4EB0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7ABBE-09D5-448C-9C2E-AFFDF7B3A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D0B07-EFC1-41CB-B22F-50E8A924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BEF6-19EE-43C9-8B9A-3E0083D67EBE}" type="datetimeFigureOut">
              <a:rPr lang="en-IL" smtClean="0"/>
              <a:t>31/01/2021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4F624-0437-4422-B8B8-B472FEFB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219A8-CE13-4A95-84E1-55153E33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59A6-D3AB-4BA0-BD29-FEF0045D89E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6314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1B30-49C6-480E-ACD0-5D9F1EFF3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2937D-9017-4193-A1B1-68CF3E74D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6BCC7-FB6B-412C-8F62-2E7B8F0E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BEF6-19EE-43C9-8B9A-3E0083D67EBE}" type="datetimeFigureOut">
              <a:rPr lang="en-IL" smtClean="0"/>
              <a:t>31/01/2021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7104-A557-4C9F-AB76-E5CC3ABE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67C0E-6C77-4200-A76E-EF598D65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59A6-D3AB-4BA0-BD29-FEF0045D89E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139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57B4-793E-4ED9-BD33-50278308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5E89E-E98C-4183-A98C-1C9971E11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DBDF5-2082-4AF9-94CB-0C028E9A4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E6E3A-F547-4C47-924F-8B1E0F25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BEF6-19EE-43C9-8B9A-3E0083D67EBE}" type="datetimeFigureOut">
              <a:rPr lang="en-IL" smtClean="0"/>
              <a:t>31/01/2021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EA1D3-DA7A-4D10-9622-A5FDC6FA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3B0C0-8164-4737-8874-E29F75FB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59A6-D3AB-4BA0-BD29-FEF0045D89E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997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886A-26A8-4275-9CE7-23B482E3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F7877-002A-4F2E-9CAD-C2AC8F9F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82EF8-3B72-49D7-88E3-DE7F7CBE9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F3246-1126-4658-80C9-1EE229DA9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1B525-A533-441B-B888-5BA248E3B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FD0288-AB38-4700-B900-8D378459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BEF6-19EE-43C9-8B9A-3E0083D67EBE}" type="datetimeFigureOut">
              <a:rPr lang="en-IL" smtClean="0"/>
              <a:t>31/01/2021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659C7-9C76-4DAE-B933-5D64D709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DF512-1CFF-43D6-806E-9085ADAF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59A6-D3AB-4BA0-BD29-FEF0045D89E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1768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9B7B-B2AF-4421-B73D-45F32723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145CB8-3493-44A8-833C-07C8B989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BEF6-19EE-43C9-8B9A-3E0083D67EBE}" type="datetimeFigureOut">
              <a:rPr lang="en-IL" smtClean="0"/>
              <a:t>31/01/2021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12980-AE73-43D1-A028-A3598AA7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D9C61-5664-485E-9226-0C0216AB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59A6-D3AB-4BA0-BD29-FEF0045D89E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863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422AC9-AF39-45DE-A2FD-DDE7586F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BEF6-19EE-43C9-8B9A-3E0083D67EBE}" type="datetimeFigureOut">
              <a:rPr lang="en-IL" smtClean="0"/>
              <a:t>31/01/2021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EA7FD-FF4E-4421-9FF4-4DB08C09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5757C-E13B-41A9-82DC-971397DD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59A6-D3AB-4BA0-BD29-FEF0045D89E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9178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6306-9B82-4647-B6BC-013CF330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4728D-63DD-42A4-B1A3-B6566F1F0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1CFBE-18C1-4C63-9FC9-9F8B63EFB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23F08-C8F5-4776-8664-634ECF1C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BEF6-19EE-43C9-8B9A-3E0083D67EBE}" type="datetimeFigureOut">
              <a:rPr lang="en-IL" smtClean="0"/>
              <a:t>31/01/2021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54E7F-38DF-4BE9-82B4-5DBF77EB2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5CD58-15B9-44F8-BA82-7891151A2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59A6-D3AB-4BA0-BD29-FEF0045D89E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738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3260-0110-4BF0-81CA-E1404E81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4BDFB-93B2-48E8-B98D-C294CC7F7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8FBDD-FA12-49E3-ADE5-0A72A2E80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52E82-709A-4CE6-B148-3BB5526E5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BEF6-19EE-43C9-8B9A-3E0083D67EBE}" type="datetimeFigureOut">
              <a:rPr lang="en-IL" smtClean="0"/>
              <a:t>31/01/2021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7B9A0-92D8-4C40-B48E-4F664BA5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25B24-CFA9-4E5E-A83F-8EF0ED5C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59A6-D3AB-4BA0-BD29-FEF0045D89E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5387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367F56-BB96-4EC5-B2C0-7215830F1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24E49-5986-4A46-8001-8DBB2B986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7909C-2895-4445-8D4D-1B29DDEB8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6BEF6-19EE-43C9-8B9A-3E0083D67EBE}" type="datetimeFigureOut">
              <a:rPr lang="en-IL" smtClean="0"/>
              <a:t>31/01/2021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E9AC0-E28F-4A4B-A972-E4D733C13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86015-AEF4-4B26-ABF1-203E66524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459A6-D3AB-4BA0-BD29-FEF0045D89E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17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C577-336D-4AC8-8DCC-5A1D6458C1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React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4559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B20B-3E01-477B-8ED6-67F476BB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React?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EFDF-0D12-483B-9280-6CE007273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front end JavaScript library for building component based applications</a:t>
            </a:r>
          </a:p>
          <a:p>
            <a:r>
              <a:rPr lang="en-US" dirty="0"/>
              <a:t>Created by Facebook in 2013</a:t>
            </a:r>
          </a:p>
          <a:p>
            <a:r>
              <a:rPr lang="en-US" dirty="0"/>
              <a:t>React project uses:</a:t>
            </a:r>
          </a:p>
          <a:p>
            <a:pPr lvl="1"/>
            <a:r>
              <a:rPr lang="en-US" dirty="0"/>
              <a:t>HTML, CSS, JavaScript</a:t>
            </a:r>
          </a:p>
          <a:p>
            <a:pPr marL="457200" lvl="1" indent="0">
              <a:buNone/>
            </a:pPr>
            <a:r>
              <a:rPr lang="en-US" dirty="0"/>
              <a:t>or</a:t>
            </a:r>
          </a:p>
          <a:p>
            <a:pPr lvl="1"/>
            <a:r>
              <a:rPr lang="en-US" dirty="0"/>
              <a:t>HTML, CSS , TypeScript</a:t>
            </a:r>
          </a:p>
          <a:p>
            <a:r>
              <a:rPr lang="en-US" dirty="0"/>
              <a:t>Uses a Virtual DOM to optimize browser performance</a:t>
            </a:r>
          </a:p>
          <a:p>
            <a:r>
              <a:rPr lang="en-US" dirty="0"/>
              <a:t>Official Website: </a:t>
            </a:r>
            <a:r>
              <a:rPr lang="en-US" dirty="0">
                <a:hlinkClick r:id="rId2"/>
              </a:rPr>
              <a:t>https://reactjs.org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4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4E03-99A4-4BDE-AA8A-9A634ABB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Real DOM vs. Virtual DOM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9D6EE-C6A6-473A-86F9-2486DD6D1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2652713"/>
            <a:ext cx="4224337" cy="31497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2DEDE5-FDAF-4272-8DC6-74BC65776931}"/>
              </a:ext>
            </a:extLst>
          </p:cNvPr>
          <p:cNvSpPr txBox="1"/>
          <p:nvPr/>
        </p:nvSpPr>
        <p:spPr>
          <a:xfrm>
            <a:off x="8277225" y="1910090"/>
            <a:ext cx="184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Real DOM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235666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4E03-99A4-4BDE-AA8A-9A634ABB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Real DOM vs. Virtual DOM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2DEDE5-FDAF-4272-8DC6-74BC65776931}"/>
              </a:ext>
            </a:extLst>
          </p:cNvPr>
          <p:cNvSpPr txBox="1"/>
          <p:nvPr/>
        </p:nvSpPr>
        <p:spPr>
          <a:xfrm>
            <a:off x="8277225" y="1910090"/>
            <a:ext cx="184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Real DOM</a:t>
            </a:r>
            <a:endParaRPr lang="en-IL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4CD8C-9A2E-4450-B63B-96ED42975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2936" y="2671762"/>
            <a:ext cx="4249440" cy="31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3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4E03-99A4-4BDE-AA8A-9A634ABB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Real DOM vs. Virtual DOM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9D6EE-C6A6-473A-86F9-2486DD6D1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2652713"/>
            <a:ext cx="4224337" cy="31497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2DEDE5-FDAF-4272-8DC6-74BC65776931}"/>
              </a:ext>
            </a:extLst>
          </p:cNvPr>
          <p:cNvSpPr txBox="1"/>
          <p:nvPr/>
        </p:nvSpPr>
        <p:spPr>
          <a:xfrm>
            <a:off x="8277225" y="1910090"/>
            <a:ext cx="184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Real DOM</a:t>
            </a:r>
            <a:endParaRPr lang="en-IL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4A29E-B82E-46C2-85B4-4620B68BA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3" y="2652713"/>
            <a:ext cx="4224337" cy="3149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775349-ADC3-4807-B110-580E0A92BAF3}"/>
              </a:ext>
            </a:extLst>
          </p:cNvPr>
          <p:cNvSpPr txBox="1"/>
          <p:nvPr/>
        </p:nvSpPr>
        <p:spPr>
          <a:xfrm>
            <a:off x="2200275" y="1910090"/>
            <a:ext cx="2005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Virtual DOM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122709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4E03-99A4-4BDE-AA8A-9A634ABB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Real DOM vs. Virtual DOM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9D6EE-C6A6-473A-86F9-2486DD6D1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2652713"/>
            <a:ext cx="4224337" cy="31497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2DEDE5-FDAF-4272-8DC6-74BC65776931}"/>
              </a:ext>
            </a:extLst>
          </p:cNvPr>
          <p:cNvSpPr txBox="1"/>
          <p:nvPr/>
        </p:nvSpPr>
        <p:spPr>
          <a:xfrm>
            <a:off x="8277225" y="1910090"/>
            <a:ext cx="184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Real DOM</a:t>
            </a:r>
            <a:endParaRPr lang="en-IL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775349-ADC3-4807-B110-580E0A92BAF3}"/>
              </a:ext>
            </a:extLst>
          </p:cNvPr>
          <p:cNvSpPr txBox="1"/>
          <p:nvPr/>
        </p:nvSpPr>
        <p:spPr>
          <a:xfrm>
            <a:off x="2200275" y="1910090"/>
            <a:ext cx="2005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Virtual DOM</a:t>
            </a:r>
            <a:endParaRPr lang="en-IL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E79085-8BFA-4C8D-A309-523DF161A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4711" y="2663123"/>
            <a:ext cx="4249440" cy="31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0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4E03-99A4-4BDE-AA8A-9A634ABB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Real DOM vs. Virtual DOM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2DEDE5-FDAF-4272-8DC6-74BC65776931}"/>
              </a:ext>
            </a:extLst>
          </p:cNvPr>
          <p:cNvSpPr txBox="1"/>
          <p:nvPr/>
        </p:nvSpPr>
        <p:spPr>
          <a:xfrm>
            <a:off x="8277225" y="1910090"/>
            <a:ext cx="184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Real DOM</a:t>
            </a:r>
            <a:endParaRPr lang="en-IL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775349-ADC3-4807-B110-580E0A92BAF3}"/>
              </a:ext>
            </a:extLst>
          </p:cNvPr>
          <p:cNvSpPr txBox="1"/>
          <p:nvPr/>
        </p:nvSpPr>
        <p:spPr>
          <a:xfrm>
            <a:off x="2200275" y="1910090"/>
            <a:ext cx="2005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Virtual DOM</a:t>
            </a:r>
            <a:endParaRPr lang="en-IL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E79085-8BFA-4C8D-A309-523DF161A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4711" y="2663123"/>
            <a:ext cx="4249440" cy="31289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07A5AC-AB90-498B-9B46-3C2930A55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2936" y="2671762"/>
            <a:ext cx="4249440" cy="3128963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29F88CB-0888-4FEF-8678-BB1F576FEDB3}"/>
              </a:ext>
            </a:extLst>
          </p:cNvPr>
          <p:cNvSpPr/>
          <p:nvPr/>
        </p:nvSpPr>
        <p:spPr>
          <a:xfrm>
            <a:off x="5541093" y="4045743"/>
            <a:ext cx="108585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08958-69C3-4A42-897A-1F76F3174E8E}"/>
              </a:ext>
            </a:extLst>
          </p:cNvPr>
          <p:cNvSpPr txBox="1"/>
          <p:nvPr/>
        </p:nvSpPr>
        <p:spPr>
          <a:xfrm>
            <a:off x="5512518" y="3733800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353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4E63-F3DE-475C-866C-04C23796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are Components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EC28-4102-45A0-B52B-A96802363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component is a piece of UI</a:t>
            </a:r>
          </a:p>
          <a:p>
            <a:r>
              <a:rPr lang="en-US" dirty="0"/>
              <a:t>Dealing with specific functionality or appearance</a:t>
            </a:r>
          </a:p>
          <a:p>
            <a:r>
              <a:rPr lang="en-US" dirty="0"/>
              <a:t>Can be reuse across 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265295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4E63-F3DE-475C-866C-04C23796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are Components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C553B8-8027-4B17-B3BB-FCFB70B45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25" y="1437480"/>
            <a:ext cx="7819546" cy="517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1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126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What is React</vt:lpstr>
      <vt:lpstr>What is React?</vt:lpstr>
      <vt:lpstr>Real DOM vs. Virtual DOM</vt:lpstr>
      <vt:lpstr>Real DOM vs. Virtual DOM</vt:lpstr>
      <vt:lpstr>Real DOM vs. Virtual DOM</vt:lpstr>
      <vt:lpstr>Real DOM vs. Virtual DOM</vt:lpstr>
      <vt:lpstr>Real DOM vs. Virtual DOM</vt:lpstr>
      <vt:lpstr>What are Components</vt:lpstr>
      <vt:lpstr>What are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Assaf Finkelshtein</dc:creator>
  <cp:lastModifiedBy>PracticU</cp:lastModifiedBy>
  <cp:revision>12</cp:revision>
  <dcterms:created xsi:type="dcterms:W3CDTF">2021-01-31T11:34:33Z</dcterms:created>
  <dcterms:modified xsi:type="dcterms:W3CDTF">2021-01-31T14:59:05Z</dcterms:modified>
</cp:coreProperties>
</file>