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96" r:id="rId3"/>
    <p:sldId id="260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3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5FD5-236A-4301-B8BD-DD24E9E95E1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6D5D-3541-4DA5-83BD-D8403C2F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8434-2033-4339-8134-06F98FFB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EB47D-914B-45F6-BA55-69B8E3D73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177256"/>
            <a:ext cx="8343900" cy="3648075"/>
          </a:xfrm>
        </p:spPr>
      </p:pic>
    </p:spTree>
    <p:extLst>
      <p:ext uri="{BB962C8B-B14F-4D97-AF65-F5344CB8AC3E}">
        <p14:creationId xmlns:p14="http://schemas.microsoft.com/office/powerpoint/2010/main" val="16642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2001-FA79-429A-9905-D5D90131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Three Major Types of Web Applications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17B1-A3E3-4013-97CA-61DF79B4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</a:t>
            </a:r>
          </a:p>
          <a:p>
            <a:r>
              <a:rPr lang="en-US" dirty="0"/>
              <a:t>Dynamic website</a:t>
            </a:r>
          </a:p>
          <a:p>
            <a:r>
              <a:rPr lang="en-US" dirty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66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F6CC5-4460-42B8-91D5-A57B125C2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2703096"/>
            <a:ext cx="985838" cy="1451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215D6-12D4-4BBA-8AEC-E8242BEDF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4" y="2602706"/>
            <a:ext cx="2228209" cy="165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76ACE-A37F-4EEA-8B38-0C7BBEECDFBB}"/>
              </a:ext>
            </a:extLst>
          </p:cNvPr>
          <p:cNvSpPr txBox="1"/>
          <p:nvPr/>
        </p:nvSpPr>
        <p:spPr>
          <a:xfrm>
            <a:off x="104776" y="2792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  <a:endParaRPr lang="en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0554B-56A1-4243-87A2-826402311A14}"/>
              </a:ext>
            </a:extLst>
          </p:cNvPr>
          <p:cNvSpPr txBox="1"/>
          <p:nvPr/>
        </p:nvSpPr>
        <p:spPr>
          <a:xfrm>
            <a:off x="10925174" y="27920"/>
            <a:ext cx="116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  <a:endParaRPr lang="en-IL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1B53A-74B2-44BA-9CD8-26DA7BB2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2" y="850484"/>
            <a:ext cx="172402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E6EBA0-981B-43D7-A612-C2482FE21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312" y="2612231"/>
            <a:ext cx="1714500" cy="1314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C0E442-E5BA-46F6-9C65-CF803DACD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3787" y="4364453"/>
            <a:ext cx="1695450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892946-1DA4-44AF-A4F6-5740EB55C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855" y="2879999"/>
            <a:ext cx="1590675" cy="904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CC4194-9E5F-428D-9F52-812E94963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805" y="2856186"/>
            <a:ext cx="1609725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2ED1D7-20AB-4CE8-A4B8-1B0A20B1E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0011" y="2856186"/>
            <a:ext cx="1628775" cy="9620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C3B1ED-3333-4EA5-AB74-F30F01E071B7}"/>
              </a:ext>
            </a:extLst>
          </p:cNvPr>
          <p:cNvCxnSpPr>
            <a:cxnSpLocks/>
          </p:cNvCxnSpPr>
          <p:nvPr/>
        </p:nvCxnSpPr>
        <p:spPr>
          <a:xfrm flipV="1">
            <a:off x="3390900" y="1647825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E34626-872B-4CA0-B347-AA0BBBA2971F}"/>
              </a:ext>
            </a:extLst>
          </p:cNvPr>
          <p:cNvCxnSpPr>
            <a:cxnSpLocks/>
          </p:cNvCxnSpPr>
          <p:nvPr/>
        </p:nvCxnSpPr>
        <p:spPr>
          <a:xfrm flipH="1">
            <a:off x="3390900" y="1812131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3F9D9-840C-4446-B9C0-9D56ACA2D161}"/>
              </a:ext>
            </a:extLst>
          </p:cNvPr>
          <p:cNvCxnSpPr>
            <a:cxnSpLocks/>
          </p:cNvCxnSpPr>
          <p:nvPr/>
        </p:nvCxnSpPr>
        <p:spPr>
          <a:xfrm flipV="1">
            <a:off x="3390900" y="3269456"/>
            <a:ext cx="3924300" cy="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D4A97F-7C81-47CB-90DA-DD265BD86FB2}"/>
              </a:ext>
            </a:extLst>
          </p:cNvPr>
          <p:cNvCxnSpPr>
            <a:cxnSpLocks/>
          </p:cNvCxnSpPr>
          <p:nvPr/>
        </p:nvCxnSpPr>
        <p:spPr>
          <a:xfrm flipH="1">
            <a:off x="3387879" y="3395607"/>
            <a:ext cx="39273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66A14-D45F-4DF6-B5B5-228C23EC7415}"/>
              </a:ext>
            </a:extLst>
          </p:cNvPr>
          <p:cNvCxnSpPr>
            <a:cxnSpLocks/>
          </p:cNvCxnSpPr>
          <p:nvPr/>
        </p:nvCxnSpPr>
        <p:spPr>
          <a:xfrm>
            <a:off x="3423917" y="3521757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0D8A9C-1CC5-4323-9CE6-19D2EE3ACA16}"/>
              </a:ext>
            </a:extLst>
          </p:cNvPr>
          <p:cNvCxnSpPr>
            <a:cxnSpLocks/>
          </p:cNvCxnSpPr>
          <p:nvPr/>
        </p:nvCxnSpPr>
        <p:spPr>
          <a:xfrm flipH="1" flipV="1">
            <a:off x="3414393" y="3663889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2FC5C5-B3CF-4D84-B356-D209B699964B}"/>
              </a:ext>
            </a:extLst>
          </p:cNvPr>
          <p:cNvSpPr txBox="1"/>
          <p:nvPr/>
        </p:nvSpPr>
        <p:spPr>
          <a:xfrm>
            <a:off x="4768453" y="27926"/>
            <a:ext cx="265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Static Website</a:t>
            </a:r>
            <a:endParaRPr lang="en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8445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F6CC5-4460-42B8-91D5-A57B125C2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2703096"/>
            <a:ext cx="985838" cy="1451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215D6-12D4-4BBA-8AEC-E8242BEDF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4" y="2602706"/>
            <a:ext cx="2228209" cy="165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76ACE-A37F-4EEA-8B38-0C7BBEECDFBB}"/>
              </a:ext>
            </a:extLst>
          </p:cNvPr>
          <p:cNvSpPr txBox="1"/>
          <p:nvPr/>
        </p:nvSpPr>
        <p:spPr>
          <a:xfrm>
            <a:off x="104776" y="2792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  <a:endParaRPr lang="en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0554B-56A1-4243-87A2-826402311A14}"/>
              </a:ext>
            </a:extLst>
          </p:cNvPr>
          <p:cNvSpPr txBox="1"/>
          <p:nvPr/>
        </p:nvSpPr>
        <p:spPr>
          <a:xfrm>
            <a:off x="10925174" y="27920"/>
            <a:ext cx="116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  <a:endParaRPr lang="en-IL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92946-1DA4-44AF-A4F6-5740EB55C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756" y="2866085"/>
            <a:ext cx="1590675" cy="904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CC4194-9E5F-428D-9F52-812E94963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232" y="2842272"/>
            <a:ext cx="1609725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2ED1D7-20AB-4CE8-A4B8-1B0A20B1E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705" y="2842272"/>
            <a:ext cx="1628775" cy="9620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C3B1ED-3333-4EA5-AB74-F30F01E071B7}"/>
              </a:ext>
            </a:extLst>
          </p:cNvPr>
          <p:cNvCxnSpPr>
            <a:cxnSpLocks/>
          </p:cNvCxnSpPr>
          <p:nvPr/>
        </p:nvCxnSpPr>
        <p:spPr>
          <a:xfrm flipV="1">
            <a:off x="3390900" y="1647825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E34626-872B-4CA0-B347-AA0BBBA2971F}"/>
              </a:ext>
            </a:extLst>
          </p:cNvPr>
          <p:cNvCxnSpPr>
            <a:cxnSpLocks/>
          </p:cNvCxnSpPr>
          <p:nvPr/>
        </p:nvCxnSpPr>
        <p:spPr>
          <a:xfrm flipH="1">
            <a:off x="3390900" y="1812131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3F9D9-840C-4446-B9C0-9D56ACA2D161}"/>
              </a:ext>
            </a:extLst>
          </p:cNvPr>
          <p:cNvCxnSpPr>
            <a:cxnSpLocks/>
          </p:cNvCxnSpPr>
          <p:nvPr/>
        </p:nvCxnSpPr>
        <p:spPr>
          <a:xfrm flipV="1">
            <a:off x="3390900" y="3269456"/>
            <a:ext cx="3924300" cy="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D4A97F-7C81-47CB-90DA-DD265BD86FB2}"/>
              </a:ext>
            </a:extLst>
          </p:cNvPr>
          <p:cNvCxnSpPr>
            <a:cxnSpLocks/>
          </p:cNvCxnSpPr>
          <p:nvPr/>
        </p:nvCxnSpPr>
        <p:spPr>
          <a:xfrm flipH="1">
            <a:off x="3387879" y="3395607"/>
            <a:ext cx="39273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66A14-D45F-4DF6-B5B5-228C23EC7415}"/>
              </a:ext>
            </a:extLst>
          </p:cNvPr>
          <p:cNvCxnSpPr>
            <a:cxnSpLocks/>
          </p:cNvCxnSpPr>
          <p:nvPr/>
        </p:nvCxnSpPr>
        <p:spPr>
          <a:xfrm>
            <a:off x="3423917" y="3521757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0D8A9C-1CC5-4323-9CE6-19D2EE3ACA16}"/>
              </a:ext>
            </a:extLst>
          </p:cNvPr>
          <p:cNvCxnSpPr>
            <a:cxnSpLocks/>
          </p:cNvCxnSpPr>
          <p:nvPr/>
        </p:nvCxnSpPr>
        <p:spPr>
          <a:xfrm flipH="1" flipV="1">
            <a:off x="3414393" y="3663889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DA30C5-92AF-4CD9-8A24-C6C7FB3D6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787" y="879059"/>
            <a:ext cx="1695450" cy="129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EE3553-18D2-4F2E-9250-321CA5385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262" y="2612231"/>
            <a:ext cx="171450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BDF183-2F8C-4983-A815-40EED9BE0A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3978" y="4364453"/>
            <a:ext cx="1666875" cy="1285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CDC22E-9264-453F-809F-686EBF833F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7174" y="4741067"/>
            <a:ext cx="828675" cy="8286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D14E3-BCE4-44E4-A341-75AF28DC58CA}"/>
              </a:ext>
            </a:extLst>
          </p:cNvPr>
          <p:cNvCxnSpPr>
            <a:cxnSpLocks/>
          </p:cNvCxnSpPr>
          <p:nvPr/>
        </p:nvCxnSpPr>
        <p:spPr>
          <a:xfrm>
            <a:off x="9239250" y="5121211"/>
            <a:ext cx="1219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C6D11-2383-4C16-972B-3BA5A61E2DC8}"/>
              </a:ext>
            </a:extLst>
          </p:cNvPr>
          <p:cNvCxnSpPr>
            <a:cxnSpLocks/>
          </p:cNvCxnSpPr>
          <p:nvPr/>
        </p:nvCxnSpPr>
        <p:spPr>
          <a:xfrm flipH="1">
            <a:off x="9239250" y="5235511"/>
            <a:ext cx="1219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716FFE-D9C9-467A-9E2F-9D735B6767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5422" y="4618801"/>
            <a:ext cx="952549" cy="1073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5D9D79-E773-4A09-80B2-38EB03073171}"/>
              </a:ext>
            </a:extLst>
          </p:cNvPr>
          <p:cNvSpPr txBox="1"/>
          <p:nvPr/>
        </p:nvSpPr>
        <p:spPr>
          <a:xfrm>
            <a:off x="4768453" y="27926"/>
            <a:ext cx="265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Dynamic Website</a:t>
            </a:r>
            <a:endParaRPr lang="en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173600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F6CC5-4460-42B8-91D5-A57B125C2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2703096"/>
            <a:ext cx="985838" cy="1451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215D6-12D4-4BBA-8AEC-E8242BEDF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4" y="2602706"/>
            <a:ext cx="2228209" cy="165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76ACE-A37F-4EEA-8B38-0C7BBEECDFBB}"/>
              </a:ext>
            </a:extLst>
          </p:cNvPr>
          <p:cNvSpPr txBox="1"/>
          <p:nvPr/>
        </p:nvSpPr>
        <p:spPr>
          <a:xfrm>
            <a:off x="104776" y="2792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  <a:endParaRPr lang="en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0554B-56A1-4243-87A2-826402311A14}"/>
              </a:ext>
            </a:extLst>
          </p:cNvPr>
          <p:cNvSpPr txBox="1"/>
          <p:nvPr/>
        </p:nvSpPr>
        <p:spPr>
          <a:xfrm>
            <a:off x="10925174" y="27920"/>
            <a:ext cx="116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  <a:endParaRPr lang="en-IL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3F9D9-840C-4446-B9C0-9D56ACA2D161}"/>
              </a:ext>
            </a:extLst>
          </p:cNvPr>
          <p:cNvCxnSpPr>
            <a:cxnSpLocks/>
          </p:cNvCxnSpPr>
          <p:nvPr/>
        </p:nvCxnSpPr>
        <p:spPr>
          <a:xfrm flipV="1">
            <a:off x="3390900" y="3269456"/>
            <a:ext cx="3924300" cy="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D4A97F-7C81-47CB-90DA-DD265BD86FB2}"/>
              </a:ext>
            </a:extLst>
          </p:cNvPr>
          <p:cNvCxnSpPr>
            <a:cxnSpLocks/>
          </p:cNvCxnSpPr>
          <p:nvPr/>
        </p:nvCxnSpPr>
        <p:spPr>
          <a:xfrm flipH="1">
            <a:off x="3387879" y="3395607"/>
            <a:ext cx="39273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66A14-D45F-4DF6-B5B5-228C23EC7415}"/>
              </a:ext>
            </a:extLst>
          </p:cNvPr>
          <p:cNvCxnSpPr>
            <a:cxnSpLocks/>
          </p:cNvCxnSpPr>
          <p:nvPr/>
        </p:nvCxnSpPr>
        <p:spPr>
          <a:xfrm>
            <a:off x="3841877" y="4979082"/>
            <a:ext cx="35063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D14E3-BCE4-44E4-A341-75AF28DC58CA}"/>
              </a:ext>
            </a:extLst>
          </p:cNvPr>
          <p:cNvCxnSpPr>
            <a:cxnSpLocks/>
          </p:cNvCxnSpPr>
          <p:nvPr/>
        </p:nvCxnSpPr>
        <p:spPr>
          <a:xfrm>
            <a:off x="9239250" y="4978336"/>
            <a:ext cx="1219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C6D11-2383-4C16-972B-3BA5A61E2DC8}"/>
              </a:ext>
            </a:extLst>
          </p:cNvPr>
          <p:cNvCxnSpPr>
            <a:cxnSpLocks/>
          </p:cNvCxnSpPr>
          <p:nvPr/>
        </p:nvCxnSpPr>
        <p:spPr>
          <a:xfrm flipH="1">
            <a:off x="9239250" y="5092636"/>
            <a:ext cx="1219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716FFE-D9C9-467A-9E2F-9D735B676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422" y="4475926"/>
            <a:ext cx="952549" cy="107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CAC53-ED54-41FB-A745-E9D1BB7AF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311" y="2540793"/>
            <a:ext cx="1695450" cy="1304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B3652F-3060-478D-BBB3-5685C89B0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75" y="2837006"/>
            <a:ext cx="1619250" cy="95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A780B1-8351-4F23-A8F1-49DDCE95F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30" y="4517777"/>
            <a:ext cx="3000375" cy="1314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370D86-0CAD-4618-ACCD-9EEEF0113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187" y="2941715"/>
            <a:ext cx="809625" cy="7715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B60DB7C-0EFB-4ACD-8192-A855F0B846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754" y="2956002"/>
            <a:ext cx="923925" cy="74295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182FB0-C7F7-4757-81FA-3B448560DF8D}"/>
              </a:ext>
            </a:extLst>
          </p:cNvPr>
          <p:cNvCxnSpPr>
            <a:cxnSpLocks/>
          </p:cNvCxnSpPr>
          <p:nvPr/>
        </p:nvCxnSpPr>
        <p:spPr>
          <a:xfrm flipV="1">
            <a:off x="1236029" y="3487990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97C139-B009-4CC3-B8DA-D06B1DFB8AB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204718" y="3487991"/>
            <a:ext cx="0" cy="102978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DBB86-E5C7-4E79-A827-904D4F1F67E9}"/>
              </a:ext>
            </a:extLst>
          </p:cNvPr>
          <p:cNvCxnSpPr>
            <a:cxnSpLocks/>
          </p:cNvCxnSpPr>
          <p:nvPr/>
        </p:nvCxnSpPr>
        <p:spPr>
          <a:xfrm flipH="1" flipV="1">
            <a:off x="2317267" y="3508914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903FC41-5CDA-4F87-AD4B-B1672D755E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5853" y="2913207"/>
            <a:ext cx="838200" cy="8382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0D5C2F-0896-4EA9-8C65-F6CB35992DE4}"/>
              </a:ext>
            </a:extLst>
          </p:cNvPr>
          <p:cNvCxnSpPr>
            <a:cxnSpLocks/>
          </p:cNvCxnSpPr>
          <p:nvPr/>
        </p:nvCxnSpPr>
        <p:spPr>
          <a:xfrm flipH="1">
            <a:off x="1132364" y="3502582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84A5-95FE-4B89-BD47-1C69FFDB6D8E}"/>
              </a:ext>
            </a:extLst>
          </p:cNvPr>
          <p:cNvCxnSpPr>
            <a:cxnSpLocks/>
          </p:cNvCxnSpPr>
          <p:nvPr/>
        </p:nvCxnSpPr>
        <p:spPr>
          <a:xfrm>
            <a:off x="2152381" y="3502582"/>
            <a:ext cx="0" cy="102978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CBD826-F1B3-41CB-9CFC-34410A0A43B5}"/>
              </a:ext>
            </a:extLst>
          </p:cNvPr>
          <p:cNvCxnSpPr>
            <a:cxnSpLocks/>
          </p:cNvCxnSpPr>
          <p:nvPr/>
        </p:nvCxnSpPr>
        <p:spPr>
          <a:xfrm>
            <a:off x="2228311" y="3537653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1CDE02-2972-48F1-B353-768E01882ABE}"/>
              </a:ext>
            </a:extLst>
          </p:cNvPr>
          <p:cNvSpPr txBox="1"/>
          <p:nvPr/>
        </p:nvSpPr>
        <p:spPr>
          <a:xfrm>
            <a:off x="4394002" y="27926"/>
            <a:ext cx="340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Single Page Application</a:t>
            </a:r>
            <a:endParaRPr lang="en-IL" sz="24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5A9016-99B2-4D71-91AC-B2CBF9A290B2}"/>
              </a:ext>
            </a:extLst>
          </p:cNvPr>
          <p:cNvSpPr/>
          <p:nvPr/>
        </p:nvSpPr>
        <p:spPr>
          <a:xfrm>
            <a:off x="7528050" y="4683061"/>
            <a:ext cx="1481139" cy="781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7F678D-D08B-4953-A96F-917CAB3EA878}"/>
              </a:ext>
            </a:extLst>
          </p:cNvPr>
          <p:cNvGrpSpPr/>
          <p:nvPr/>
        </p:nvGrpSpPr>
        <p:grpSpPr>
          <a:xfrm>
            <a:off x="3809999" y="5121214"/>
            <a:ext cx="3528694" cy="423120"/>
            <a:chOff x="3809999" y="5121214"/>
            <a:chExt cx="3528694" cy="42312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0D8A9C-1CC5-4323-9CE6-19D2EE3ACA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09999" y="5121214"/>
              <a:ext cx="3528694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585820-7BCD-4639-A5E6-8FE3AB634991}"/>
                </a:ext>
              </a:extLst>
            </p:cNvPr>
            <p:cNvSpPr txBox="1"/>
            <p:nvPr/>
          </p:nvSpPr>
          <p:spPr>
            <a:xfrm>
              <a:off x="5118772" y="5175002"/>
              <a:ext cx="95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{ JSON }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036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33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Applications</vt:lpstr>
      <vt:lpstr>The Three Major Types of Web Applications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Assaf</dc:creator>
  <cp:lastModifiedBy>Assaf Finkelshtein</cp:lastModifiedBy>
  <cp:revision>221</cp:revision>
  <dcterms:created xsi:type="dcterms:W3CDTF">2019-11-13T00:00:48Z</dcterms:created>
  <dcterms:modified xsi:type="dcterms:W3CDTF">2021-01-31T13:20:47Z</dcterms:modified>
</cp:coreProperties>
</file>