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-220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5E86-D4A1-4D8C-99EC-6B697302FAC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99BB-3AC9-4BDF-99E0-92310ACB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887"/>
            <a:ext cx="9144000" cy="3061076"/>
          </a:xfrm>
        </p:spPr>
        <p:txBody>
          <a:bodyPr>
            <a:normAutofit/>
          </a:bodyPr>
          <a:lstStyle/>
          <a:p>
            <a:r>
              <a:rPr lang="en-US" b="1" dirty="0" smtClean="0"/>
              <a:t>USER AUTHENTICATION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629" y="2793076"/>
            <a:ext cx="8994371" cy="3873731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In an increasingly digital world, the need for a robust authentication user system is paramount for secure management of user data and access controls. This document proposes a comprehensive approach to building such a system using various technologies tailored for web application development.</a:t>
            </a:r>
          </a:p>
          <a:p>
            <a:r>
              <a:rPr lang="en-US" dirty="0" smtClean="0"/>
              <a:t>Authentication is the cornerstone of user security, ensuring that users are accurately identified while protecting sensitive information from unauthorized access. A well-implemented authentication system not only safeguards user data but also instills confidence in the application.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1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JWT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implements </a:t>
            </a:r>
            <a:r>
              <a:rPr lang="en-US" b="1" dirty="0" smtClean="0"/>
              <a:t>JWT Authentication</a:t>
            </a:r>
            <a:r>
              <a:rPr lang="en-US" dirty="0" smtClean="0"/>
              <a:t> to secure user login and protect access to resources. User credentials are validated during registration, passwords are securely hashed, and a JWT token is generated upon successful login.</a:t>
            </a:r>
            <a:endParaRPr lang="ar-IQ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JWT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42138" cy="50323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User Registration</a:t>
            </a:r>
          </a:p>
          <a:p>
            <a:r>
              <a:rPr lang="en-US" b="1" dirty="0" smtClean="0"/>
              <a:t>Steps:</a:t>
            </a:r>
            <a:endParaRPr lang="en-US" dirty="0" smtClean="0"/>
          </a:p>
          <a:p>
            <a:r>
              <a:rPr lang="en-US" dirty="0" smtClean="0"/>
              <a:t>Validate user input.</a:t>
            </a:r>
          </a:p>
          <a:p>
            <a:r>
              <a:rPr lang="en-US" dirty="0" smtClean="0"/>
              <a:t>Check if the email is already in use.</a:t>
            </a:r>
          </a:p>
          <a:p>
            <a:r>
              <a:rPr lang="en-US" dirty="0" smtClean="0"/>
              <a:t>Hash the password using </a:t>
            </a:r>
            <a:r>
              <a:rPr lang="en-US" b="1" dirty="0" err="1" smtClean="0"/>
              <a:t>bcrypt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Store the user in the database.</a:t>
            </a:r>
          </a:p>
          <a:p>
            <a:r>
              <a:rPr lang="en-US" dirty="0" smtClean="0"/>
              <a:t>Return a success response upon registration.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User Login</a:t>
            </a:r>
          </a:p>
          <a:p>
            <a:r>
              <a:rPr lang="en-US" b="1" dirty="0" smtClean="0"/>
              <a:t>Steps:</a:t>
            </a:r>
            <a:endParaRPr lang="en-US" dirty="0" smtClean="0"/>
          </a:p>
          <a:p>
            <a:r>
              <a:rPr lang="en-US" dirty="0" smtClean="0"/>
              <a:t>Validate login credentials.</a:t>
            </a:r>
          </a:p>
          <a:p>
            <a:r>
              <a:rPr lang="en-US" dirty="0" smtClean="0"/>
              <a:t>Retrieve the user from the database using the provided email.</a:t>
            </a:r>
          </a:p>
          <a:p>
            <a:r>
              <a:rPr lang="en-US" dirty="0" smtClean="0"/>
              <a:t>Compare the entered password with the hashed one in the database.</a:t>
            </a:r>
          </a:p>
          <a:p>
            <a:r>
              <a:rPr lang="en-US" dirty="0" smtClean="0"/>
              <a:t>If authentication is successful, generate a </a:t>
            </a:r>
            <a:r>
              <a:rPr lang="en-US" b="1" dirty="0" smtClean="0"/>
              <a:t>JWT token</a:t>
            </a:r>
            <a:r>
              <a:rPr lang="en-US" dirty="0" smtClean="0"/>
              <a:t> containing the user ID.</a:t>
            </a:r>
          </a:p>
          <a:p>
            <a:r>
              <a:rPr lang="en-US" dirty="0" smtClean="0"/>
              <a:t>Send the token to the client via an </a:t>
            </a:r>
            <a:r>
              <a:rPr lang="en-US" b="1" dirty="0" smtClean="0"/>
              <a:t>HTTP-only Cookie</a:t>
            </a:r>
            <a:r>
              <a:rPr lang="en-US" dirty="0" smtClean="0"/>
              <a:t> for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JWT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b="1" dirty="0" smtClean="0"/>
              <a:t>JWT Authentication Flow</a:t>
            </a:r>
          </a:p>
          <a:p>
            <a:r>
              <a:rPr lang="en-US" b="1" dirty="0" smtClean="0"/>
              <a:t>Stages:</a:t>
            </a:r>
            <a:endParaRPr lang="en-US" dirty="0" smtClean="0"/>
          </a:p>
          <a:p>
            <a:r>
              <a:rPr lang="en-US" b="1" dirty="0" smtClean="0"/>
              <a:t>User Login:</a:t>
            </a:r>
            <a:r>
              <a:rPr lang="en-US" dirty="0" smtClean="0"/>
              <a:t> The user submits credentials, authentication is verified, and a </a:t>
            </a:r>
            <a:r>
              <a:rPr lang="en-US" b="1" dirty="0" smtClean="0"/>
              <a:t>JWT</a:t>
            </a:r>
            <a:r>
              <a:rPr lang="en-US" dirty="0" smtClean="0"/>
              <a:t> is issued.</a:t>
            </a:r>
          </a:p>
          <a:p>
            <a:r>
              <a:rPr lang="en-US" b="1" dirty="0" smtClean="0"/>
              <a:t>Token Storage:</a:t>
            </a:r>
            <a:r>
              <a:rPr lang="en-US" dirty="0" smtClean="0"/>
              <a:t> The token is stored in an </a:t>
            </a:r>
            <a:r>
              <a:rPr lang="en-US" b="1" dirty="0" smtClean="0"/>
              <a:t>HTTP-only Cookie</a:t>
            </a:r>
            <a:r>
              <a:rPr lang="en-US" dirty="0" smtClean="0"/>
              <a:t> or </a:t>
            </a:r>
            <a:r>
              <a:rPr lang="en-US" b="1" dirty="0" smtClean="0"/>
              <a:t>Local Storage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Accessing Protected Routes:</a:t>
            </a:r>
            <a:r>
              <a:rPr lang="en-US" dirty="0" smtClean="0"/>
              <a:t> The user sends requests including the </a:t>
            </a:r>
            <a:r>
              <a:rPr lang="en-US" b="1" dirty="0" smtClean="0"/>
              <a:t>JWT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Token Verification:</a:t>
            </a:r>
            <a:r>
              <a:rPr lang="en-US" dirty="0" smtClean="0"/>
              <a:t> The server verifies the token in each request to ensure the user's identity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Middleware is used to intercept requests and enforce authentication by verifying the </a:t>
            </a:r>
            <a:r>
              <a:rPr lang="en-US" b="1" dirty="0" smtClean="0"/>
              <a:t>JWT token</a:t>
            </a:r>
            <a:r>
              <a:rPr lang="en-US" dirty="0" smtClean="0"/>
              <a:t> before allowing access to protected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Profile Management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en-US" sz="1800" dirty="0" smtClean="0"/>
              <a:t>This section explains how the system handles retrieving and updating user profile data securely using </a:t>
            </a:r>
            <a:r>
              <a:rPr lang="en-US" sz="1800" b="1" dirty="0" smtClean="0"/>
              <a:t>Node.js, Express, and MySQL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8186" y="2024863"/>
            <a:ext cx="9766446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Fetching User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 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the database for user details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id, name, email, phone, address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is found, the data is returned in JSON format.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does not exist, a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404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en-US" sz="1800" dirty="0" smtClean="0"/>
              <a:t>sent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Profile Management</a:t>
            </a:r>
            <a:r>
              <a:rPr lang="ar-IQ" sz="3200" dirty="0" smtClean="0"/>
              <a:t/>
            </a:r>
            <a:br>
              <a:rPr lang="ar-IQ" sz="3200" dirty="0" smtClean="0"/>
            </a:br>
            <a:r>
              <a:rPr lang="en-US" sz="1800" dirty="0" smtClean="0"/>
              <a:t>This section explains how the system handles retrieving and updating user profile data securely using </a:t>
            </a:r>
            <a:r>
              <a:rPr lang="en-US" sz="1800" b="1" dirty="0" smtClean="0"/>
              <a:t>Node.js, Express, and MySQL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75273"/>
            <a:ext cx="879498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 User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user ID from the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new password is provided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Hashes the password using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storing 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only the Executes the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query to modify user data.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phone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 success message upon completion.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 Considerations</a:t>
            </a:r>
          </a:p>
          <a:p>
            <a:r>
              <a:rPr lang="en-US" b="1" dirty="0" smtClean="0"/>
              <a:t>JWT Authentication:</a:t>
            </a:r>
            <a:r>
              <a:rPr lang="en-US" dirty="0" smtClean="0"/>
              <a:t> Ensures only authenticated users can access and modify their profiles.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Hashed Password Storage:</a:t>
            </a:r>
            <a:r>
              <a:rPr lang="en-US" dirty="0" smtClean="0"/>
              <a:t> Uses </a:t>
            </a:r>
            <a:r>
              <a:rPr lang="en-US" b="1" dirty="0" err="1" smtClean="0"/>
              <a:t>bcrypt</a:t>
            </a:r>
            <a:r>
              <a:rPr lang="en-US" dirty="0" smtClean="0"/>
              <a:t> to prevent plaintext password exposure.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SQL Query Parameterization:</a:t>
            </a:r>
            <a:r>
              <a:rPr lang="en-US" dirty="0" smtClean="0"/>
              <a:t> Prevents </a:t>
            </a:r>
            <a:r>
              <a:rPr lang="en-US" b="1" dirty="0" smtClean="0"/>
              <a:t>SQL injection</a:t>
            </a:r>
            <a:r>
              <a:rPr lang="en-US" dirty="0" smtClean="0"/>
              <a:t>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4" y="1039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Client-Server Side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429554"/>
            <a:ext cx="12063211" cy="5428445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This JavaScript code handles the validation and management of user input on the client side for a registration and login system</a:t>
            </a:r>
            <a:endParaRPr lang="ar-IQ" sz="7200" dirty="0" smtClean="0"/>
          </a:p>
          <a:p>
            <a:endParaRPr lang="ar-IQ" sz="7200" dirty="0"/>
          </a:p>
          <a:p>
            <a:r>
              <a:rPr lang="en-US" sz="9600" b="1" dirty="0" smtClean="0"/>
              <a:t>1. Input Validation (</a:t>
            </a:r>
            <a:r>
              <a:rPr lang="en-US" sz="9600" b="1" dirty="0" err="1" smtClean="0"/>
              <a:t>validateRegisterInputs</a:t>
            </a:r>
            <a:r>
              <a:rPr lang="en-US" sz="9600" b="1" dirty="0" smtClean="0"/>
              <a:t> function)</a:t>
            </a:r>
            <a:endParaRPr lang="ar-IQ" sz="9600" b="1" dirty="0" smtClean="0"/>
          </a:p>
          <a:p>
            <a:endParaRPr lang="en-US" b="1" dirty="0" smtClean="0"/>
          </a:p>
          <a:p>
            <a:r>
              <a:rPr lang="en-US" sz="7200" dirty="0" smtClean="0"/>
              <a:t>This function performs client-side validation to ensure that all fields are filled out correctly before submission:</a:t>
            </a:r>
            <a:endParaRPr lang="ar-IQ" sz="7200" dirty="0" smtClean="0"/>
          </a:p>
          <a:p>
            <a:endParaRPr lang="en-US" sz="7200" dirty="0" smtClean="0"/>
          </a:p>
          <a:p>
            <a:r>
              <a:rPr lang="en-US" sz="7200" b="1" dirty="0" smtClean="0"/>
              <a:t>Name Validation</a:t>
            </a:r>
            <a:r>
              <a:rPr lang="en-US" sz="7200" dirty="0" smtClean="0"/>
              <a:t>: Checks if the name field is not empty.</a:t>
            </a:r>
            <a:endParaRPr lang="ar-IQ" sz="7200" dirty="0" smtClean="0"/>
          </a:p>
          <a:p>
            <a:endParaRPr lang="en-US" sz="7200" dirty="0" smtClean="0"/>
          </a:p>
          <a:p>
            <a:r>
              <a:rPr lang="en-US" sz="7200" b="1" dirty="0" smtClean="0"/>
              <a:t>Email Validation</a:t>
            </a:r>
            <a:r>
              <a:rPr lang="en-US" sz="7200" dirty="0" smtClean="0"/>
              <a:t>: Uses a regular expression to ensure the email format is correct.</a:t>
            </a:r>
            <a:endParaRPr lang="ar-IQ" sz="7200" dirty="0" smtClean="0"/>
          </a:p>
          <a:p>
            <a:endParaRPr lang="en-US" sz="7200" dirty="0" smtClean="0"/>
          </a:p>
          <a:p>
            <a:r>
              <a:rPr lang="en-US" sz="7200" b="1" dirty="0" smtClean="0"/>
              <a:t>Password Validation</a:t>
            </a:r>
            <a:r>
              <a:rPr lang="en-US" sz="7200" dirty="0" smtClean="0"/>
              <a:t>: Ensures the password is at least 6 characters long.</a:t>
            </a:r>
            <a:endParaRPr lang="ar-IQ" sz="7200" dirty="0" smtClean="0"/>
          </a:p>
          <a:p>
            <a:endParaRPr lang="en-US" sz="7200" dirty="0" smtClean="0"/>
          </a:p>
          <a:p>
            <a:r>
              <a:rPr lang="en-US" sz="7200" b="1" dirty="0" smtClean="0"/>
              <a:t>Phone Validation</a:t>
            </a:r>
            <a:r>
              <a:rPr lang="en-US" sz="7200" dirty="0" smtClean="0"/>
              <a:t>: Verifies that the phone number contains only digits</a:t>
            </a:r>
            <a:endParaRPr lang="ar-IQ" sz="7200" dirty="0" smtClean="0"/>
          </a:p>
          <a:p>
            <a:r>
              <a:rPr lang="en-US" sz="7200" dirty="0" smtClean="0"/>
              <a:t>.</a:t>
            </a:r>
          </a:p>
          <a:p>
            <a:r>
              <a:rPr lang="en-US" sz="7200" b="1" dirty="0" smtClean="0"/>
              <a:t>Address Validation</a:t>
            </a:r>
            <a:r>
              <a:rPr lang="en-US" sz="7200" dirty="0" smtClean="0"/>
              <a:t>: Checks if the address field is not empty.</a:t>
            </a:r>
            <a:endParaRPr lang="ar-IQ" sz="7200" dirty="0" smtClean="0"/>
          </a:p>
          <a:p>
            <a:endParaRPr lang="en-US" sz="7200" dirty="0" smtClean="0"/>
          </a:p>
          <a:p>
            <a:r>
              <a:rPr lang="en-US" sz="7200" dirty="0" smtClean="0"/>
              <a:t>If any validation fails, the corresponding error message is displayed, and the form is not submitted until all inputs are valid.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Side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599" y="1679459"/>
            <a:ext cx="1044271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User Registration (register function)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user inputs (name, email, password, phone, address)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registration form.</a:t>
            </a:r>
            <a:endParaRPr kumimoji="0" lang="ar-IQ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Validates the inputs using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validateRegisterInputs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ar-IQ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valid, sends a POST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to the server with the user data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in JSON format.</a:t>
            </a:r>
            <a:endParaRPr kumimoji="0" lang="ar-IQ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registration is successful, the user is redirected to the login page. If there is an error, an alert is shown.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Side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95992"/>
            <a:ext cx="1062399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User Login (login function)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the user's login credentials (email and password).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 POST request to the server to verify the credentials.</a:t>
            </a:r>
            <a:endParaRPr kumimoji="0" lang="ar-IQ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login is successful, a JWT token is stored 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localStorage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user is redirected to their profile page. If login fails, an alert is shown.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Side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77305"/>
            <a:ext cx="813837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Fetch User Profile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loadProfile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function)</a:t>
            </a:r>
            <a:endParaRPr kumimoji="0" lang="ar-IQ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the JWT token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localStorage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exists, a GET request is made to fetch the user's profile data.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profile data (name, email, phone, and address) is displayed on the profile page.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token is missing or the session has expired, the user is redirected to the login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425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4" y="0"/>
            <a:ext cx="9286875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Technologies Used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428750"/>
            <a:ext cx="11630025" cy="5429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proposed system leverages the following technologies:</a:t>
            </a:r>
          </a:p>
          <a:p>
            <a:r>
              <a:rPr lang="en-US" b="1" dirty="0" smtClean="0"/>
              <a:t>Node.js</a:t>
            </a:r>
            <a:r>
              <a:rPr lang="en-US" dirty="0" smtClean="0"/>
              <a:t>: A server-side JavaScript runtime that allows for efficient handling of asynchronous events and requests.</a:t>
            </a:r>
          </a:p>
          <a:p>
            <a:r>
              <a:rPr lang="en-US" b="1" dirty="0" smtClean="0"/>
              <a:t>Express</a:t>
            </a:r>
            <a:r>
              <a:rPr lang="en-US" dirty="0" smtClean="0"/>
              <a:t>: A minimal web framework for Node.js, facilitating smooth routing and middleware integration.</a:t>
            </a:r>
          </a:p>
          <a:p>
            <a:r>
              <a:rPr lang="en-US" b="1" dirty="0" smtClean="0"/>
              <a:t>JSON Web Tokens (JWT)</a:t>
            </a:r>
            <a:r>
              <a:rPr lang="en-US" dirty="0" smtClean="0"/>
              <a:t>: Used for secure user authentication, enabling stateless session handling and reducing server load.</a:t>
            </a:r>
          </a:p>
          <a:p>
            <a:r>
              <a:rPr lang="en-US" b="1" dirty="0" smtClean="0"/>
              <a:t>Cookies</a:t>
            </a:r>
            <a:r>
              <a:rPr lang="en-US" dirty="0" smtClean="0"/>
              <a:t>: Essential for managing user sessions, they store authentication tokens in the browser for seamless access.</a:t>
            </a:r>
          </a:p>
          <a:p>
            <a:r>
              <a:rPr lang="en-US" b="1" dirty="0" smtClean="0"/>
              <a:t>Body-parser</a:t>
            </a:r>
            <a:r>
              <a:rPr lang="en-US" dirty="0" smtClean="0"/>
              <a:t>: Middleware that parses incoming request bodies, simplifying data handling for APIs.</a:t>
            </a:r>
          </a:p>
          <a:p>
            <a:r>
              <a:rPr lang="en-US" b="1" dirty="0" smtClean="0"/>
              <a:t>CORS (Cross-Origin Resource Sharing)</a:t>
            </a:r>
            <a:r>
              <a:rPr lang="en-US" dirty="0" smtClean="0"/>
              <a:t>: Configured to permit secure interactions between web pages and APIs hosted on different domains.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: A Node.js module for handling file and directory paths, enhancing file management in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Side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11935"/>
            <a:ext cx="73656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Update User Profile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updateUserProfile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function)</a:t>
            </a:r>
            <a:endParaRPr kumimoji="0" lang="ar-IQ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the JWT token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localStorage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 PUT request to the server with updated profile information (name, phone, address).</a:t>
            </a:r>
            <a:endParaRPr kumimoji="0" lang="ar-IQ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update is successful, the user is notified and redirected to their profile page. If an error occurs, an alert is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6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5997" y="1045934"/>
            <a:ext cx="107732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Nodemailer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Node.js module used for sending emails. </a:t>
            </a:r>
            <a:r>
              <a:rPr lang="en-US" altLang="en-US" sz="2400" dirty="0"/>
              <a:t>It allows your application to send transactional emails </a:t>
            </a:r>
            <a:r>
              <a:rPr lang="en-US" altLang="en-US" sz="2400" dirty="0" err="1" smtClean="0"/>
              <a:t>such</a:t>
            </a:r>
            <a:r>
              <a:rPr lang="en-US" altLang="en-US" sz="2400" dirty="0" err="1"/>
              <a:t>as</a:t>
            </a:r>
            <a:r>
              <a:rPr lang="en-US" altLang="en-US" sz="2400" dirty="0"/>
              <a:t> account verification, password reset, and notifications.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192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STRUCTURE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follows a structured approach to organizing backend files:</a:t>
            </a:r>
          </a:p>
          <a:p>
            <a:r>
              <a:rPr lang="en-US" b="1" dirty="0" smtClean="0"/>
              <a:t>server.js</a:t>
            </a:r>
            <a:r>
              <a:rPr lang="en-US" dirty="0" smtClean="0"/>
              <a:t>: Main server entry point.</a:t>
            </a:r>
          </a:p>
          <a:p>
            <a:r>
              <a:rPr lang="en-US" b="1" dirty="0" smtClean="0"/>
              <a:t>routes/userRoutes.js</a:t>
            </a:r>
            <a:r>
              <a:rPr lang="en-US" dirty="0" smtClean="0"/>
              <a:t>: Handles API endpoints related to user authentication.</a:t>
            </a:r>
          </a:p>
          <a:p>
            <a:r>
              <a:rPr lang="en-US" b="1" dirty="0" smtClean="0"/>
              <a:t>middleware/authMiddleware.js</a:t>
            </a:r>
            <a:r>
              <a:rPr lang="en-US" dirty="0" smtClean="0"/>
              <a:t>: Protects routes and ensures users are authenticated.</a:t>
            </a:r>
          </a:p>
          <a:p>
            <a:r>
              <a:rPr lang="en-US" b="1" dirty="0" smtClean="0"/>
              <a:t>controllers/userController.js</a:t>
            </a:r>
            <a:r>
              <a:rPr lang="en-US" dirty="0" smtClean="0"/>
              <a:t>: Implements logic for user registration, login, profile management, and logout.</a:t>
            </a:r>
          </a:p>
          <a:p>
            <a:r>
              <a:rPr lang="en-US" b="1" dirty="0" smtClean="0"/>
              <a:t>frontend/script.js</a:t>
            </a:r>
            <a:r>
              <a:rPr lang="en-US" dirty="0" smtClean="0"/>
              <a:t>: Manages frontend logic for user authentication and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SERVER IMPLEMENTATION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8614" y="1376592"/>
            <a:ext cx="457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server.js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server is set up using Express and includes middleware for parsing request bodies, handling CORS, and managing cookies.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directory is used to serve static frontend files.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4" y="1376592"/>
            <a:ext cx="591744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7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USER AUTHENTICATION ROUTES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7" y="1403009"/>
            <a:ext cx="4319588" cy="4547040"/>
          </a:xfrm>
        </p:spPr>
        <p:txBody>
          <a:bodyPr/>
          <a:lstStyle/>
          <a:p>
            <a:r>
              <a:rPr lang="en-US" b="1" dirty="0" smtClean="0"/>
              <a:t>routes/userRoutes.js</a:t>
            </a:r>
          </a:p>
          <a:p>
            <a:r>
              <a:rPr lang="en-US" dirty="0" smtClean="0"/>
              <a:t>Defines API endpoints for user operations such as registration, login, profile management, and logout.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05" y="1403009"/>
            <a:ext cx="6798784" cy="51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AUTHENTICATION MIDDLEWARE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05053" cy="4530457"/>
          </a:xfrm>
        </p:spPr>
        <p:txBody>
          <a:bodyPr/>
          <a:lstStyle/>
          <a:p>
            <a:r>
              <a:rPr lang="en-US" b="1" dirty="0" smtClean="0"/>
              <a:t>middleware/authMiddleware.js</a:t>
            </a:r>
          </a:p>
          <a:p>
            <a:r>
              <a:rPr lang="en-US" dirty="0" smtClean="0"/>
              <a:t>Validates JWT tokens stored in cookies.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3288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Config-db.js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0354" y="1445988"/>
            <a:ext cx="2710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+------------------+</a:t>
            </a:r>
          </a:p>
          <a:p>
            <a:r>
              <a:rPr lang="en-US" dirty="0" smtClean="0"/>
              <a:t>|      users       |</a:t>
            </a:r>
          </a:p>
          <a:p>
            <a:r>
              <a:rPr lang="en-US" dirty="0" smtClean="0"/>
              <a:t>+------------------+</a:t>
            </a:r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1527"/>
              </p:ext>
            </p:extLst>
          </p:nvPr>
        </p:nvGraphicFramePr>
        <p:xfrm>
          <a:off x="6363585" y="2213917"/>
          <a:ext cx="7427144" cy="4399384"/>
        </p:xfrm>
        <a:graphic>
          <a:graphicData uri="http://schemas.openxmlformats.org/drawingml/2006/table">
            <a:tbl>
              <a:tblPr/>
              <a:tblGrid>
                <a:gridCol w="3713572"/>
                <a:gridCol w="3713572"/>
              </a:tblGrid>
              <a:tr h="395576">
                <a:tc>
                  <a:txBody>
                    <a:bodyPr/>
                    <a:lstStyle/>
                    <a:p>
                      <a:r>
                        <a:rPr lang="en-US" sz="1300" b="1" u="sng" dirty="0">
                          <a:effectLst/>
                        </a:rPr>
                        <a:t>id</a:t>
                      </a:r>
                      <a:endParaRPr lang="en-US" sz="1300" dirty="0">
                        <a:effectLst/>
                      </a:endParaRP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int AI PK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name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varchar(255)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email</a:t>
                      </a:r>
                      <a:endParaRPr lang="en-US" sz="1300">
                        <a:effectLst/>
                      </a:endParaRP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varchar(255)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password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varchar(255)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phone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varchar(15)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address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text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created_at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timestamp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updated_at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timestamp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otp_code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varchar(6)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otp_expires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is_verified</a:t>
                      </a:r>
                      <a:endParaRPr lang="en-US" sz="1300" dirty="0">
                        <a:effectLst/>
                      </a:endParaRP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tinyint</a:t>
                      </a:r>
                      <a:r>
                        <a:rPr lang="en-US" sz="1300" dirty="0">
                          <a:effectLst/>
                        </a:rPr>
                        <a:t>(1)</a:t>
                      </a:r>
                    </a:p>
                  </a:txBody>
                  <a:tcPr marL="100912" marR="100912" marT="100912" marB="100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3995" y="2214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" y="1654454"/>
            <a:ext cx="6179958" cy="4958847"/>
          </a:xfrm>
        </p:spPr>
      </p:pic>
    </p:spTree>
    <p:extLst>
      <p:ext uri="{BB962C8B-B14F-4D97-AF65-F5344CB8AC3E}">
        <p14:creationId xmlns:p14="http://schemas.microsoft.com/office/powerpoint/2010/main" val="16870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CONTROLLER LOGIC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4149" cy="4562296"/>
          </a:xfrm>
        </p:spPr>
        <p:txBody>
          <a:bodyPr/>
          <a:lstStyle/>
          <a:p>
            <a:r>
              <a:rPr lang="en-US" b="1" dirty="0" smtClean="0"/>
              <a:t>controllers/userController.js</a:t>
            </a:r>
          </a:p>
          <a:p>
            <a:r>
              <a:rPr lang="en-US" b="1" dirty="0"/>
              <a:t>Handles user authentication and profile management, including: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User Registration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User Login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Fetching Profile Data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Updating User Details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User Logout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1206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Times New Roman</vt:lpstr>
      <vt:lpstr>Office Theme</vt:lpstr>
      <vt:lpstr>USER AUTHENTICATION SYSTEM </vt:lpstr>
      <vt:lpstr>Technologies Used </vt:lpstr>
      <vt:lpstr>Technologies Used </vt:lpstr>
      <vt:lpstr>PROJECT STRUCTURE </vt:lpstr>
      <vt:lpstr>SERVER IMPLEMENTATION </vt:lpstr>
      <vt:lpstr>USER AUTHENTICATION ROUTES </vt:lpstr>
      <vt:lpstr>AUTHENTICATION MIDDLEWARE </vt:lpstr>
      <vt:lpstr>Config-db.js</vt:lpstr>
      <vt:lpstr>USER CONTROLLER LOGIC </vt:lpstr>
      <vt:lpstr>JWT Authentication</vt:lpstr>
      <vt:lpstr>JWT Authentication</vt:lpstr>
      <vt:lpstr>JWT Authentication</vt:lpstr>
      <vt:lpstr>User Profile Management This section explains how the system handles retrieving and updating user profile data securely using Node.js, Express, and MySQL.</vt:lpstr>
      <vt:lpstr>User Profile Management This section explains how the system handles retrieving and updating user profile data securely using Node.js, Express, and MySQL.</vt:lpstr>
      <vt:lpstr>User Profile Management</vt:lpstr>
      <vt:lpstr>Client-Server Side Validation</vt:lpstr>
      <vt:lpstr>Client-Server Side Validation</vt:lpstr>
      <vt:lpstr>Client-Server Side Validation</vt:lpstr>
      <vt:lpstr>Client-Server Side Validation</vt:lpstr>
      <vt:lpstr>Client-Server Side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SYSTEM</dc:title>
  <dc:creator>Microsoft account</dc:creator>
  <cp:lastModifiedBy>Microsoft account</cp:lastModifiedBy>
  <cp:revision>14</cp:revision>
  <dcterms:created xsi:type="dcterms:W3CDTF">2025-03-23T22:54:54Z</dcterms:created>
  <dcterms:modified xsi:type="dcterms:W3CDTF">2025-04-02T16:46:33Z</dcterms:modified>
</cp:coreProperties>
</file>