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8" r:id="rId1"/>
  </p:sldMasterIdLst>
  <p:sldIdLst>
    <p:sldId id="262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C37694-66B0-4B04-927E-F9E132BE26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844C61A-35CE-42E0-8ECE-C017911B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9" r:id="rId1"/>
    <p:sldLayoutId id="2147484940" r:id="rId2"/>
    <p:sldLayoutId id="2147484941" r:id="rId3"/>
    <p:sldLayoutId id="2147484942" r:id="rId4"/>
    <p:sldLayoutId id="2147484943" r:id="rId5"/>
    <p:sldLayoutId id="2147484944" r:id="rId6"/>
    <p:sldLayoutId id="2147484945" r:id="rId7"/>
    <p:sldLayoutId id="2147484946" r:id="rId8"/>
    <p:sldLayoutId id="2147484947" r:id="rId9"/>
    <p:sldLayoutId id="2147484948" r:id="rId10"/>
    <p:sldLayoutId id="2147484949" r:id="rId11"/>
    <p:sldLayoutId id="2147484950" r:id="rId12"/>
    <p:sldLayoutId id="2147484951" r:id="rId13"/>
    <p:sldLayoutId id="2147484952" r:id="rId14"/>
    <p:sldLayoutId id="2147484953" r:id="rId15"/>
    <p:sldLayoutId id="2147484954" r:id="rId16"/>
    <p:sldLayoutId id="21474849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28AC-0272-AD1B-7669-5B7FD4B0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686452"/>
            <a:ext cx="8761413" cy="706964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CAMSHOP</a:t>
            </a:r>
            <a:r>
              <a:rPr lang="en-US" sz="60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 ECOMMERCE PROJECT</a:t>
            </a:r>
          </a:p>
        </p:txBody>
      </p:sp>
    </p:spTree>
    <p:extLst>
      <p:ext uri="{BB962C8B-B14F-4D97-AF65-F5344CB8AC3E}">
        <p14:creationId xmlns:p14="http://schemas.microsoft.com/office/powerpoint/2010/main" val="21757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4446-78B5-57E7-DD8A-0E5230E8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About Cam shop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CC2CF8-58FC-14EB-8BF1-457CFBA4074A}"/>
              </a:ext>
            </a:extLst>
          </p:cNvPr>
          <p:cNvSpPr txBox="1">
            <a:spLocks/>
          </p:cNvSpPr>
          <p:nvPr/>
        </p:nvSpPr>
        <p:spPr>
          <a:xfrm>
            <a:off x="1563211" y="2777066"/>
            <a:ext cx="9601196" cy="26738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My project is to sell professional cameras with high quality and reasonable price</a:t>
            </a:r>
          </a:p>
        </p:txBody>
      </p:sp>
    </p:spTree>
    <p:extLst>
      <p:ext uri="{BB962C8B-B14F-4D97-AF65-F5344CB8AC3E}">
        <p14:creationId xmlns:p14="http://schemas.microsoft.com/office/powerpoint/2010/main" val="9925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235-F8FB-32B1-AB8C-C8629949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Attracting those interested in photography as a hobby and providing cameras to the public with high quality and reasonable price</a:t>
            </a:r>
            <a:r>
              <a:rPr lang="ar-JO" sz="3600" dirty="0"/>
              <a:t>.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C387F-9323-699F-A013-1AD6B733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0200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project goal is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86E7-E502-8DFB-356E-5CFFE17E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Visual code</a:t>
            </a:r>
          </a:p>
          <a:p>
            <a:r>
              <a:rPr lang="en-US" sz="3200" dirty="0"/>
              <a:t>XAMPP</a:t>
            </a:r>
          </a:p>
          <a:p>
            <a:r>
              <a:rPr lang="en-US" sz="3200" dirty="0"/>
              <a:t>Google search</a:t>
            </a:r>
          </a:p>
          <a:p>
            <a:r>
              <a:rPr lang="en-US" sz="3200" dirty="0">
                <a:hlinkClick r:id="rId2"/>
              </a:rPr>
              <a:t>W</a:t>
            </a:r>
            <a:r>
              <a:rPr lang="en-US" sz="3200" dirty="0"/>
              <a:t>.3schools</a:t>
            </a:r>
            <a:endParaRPr lang="ar-JO" sz="3200" dirty="0"/>
          </a:p>
          <a:p>
            <a:r>
              <a:rPr lang="en-US" sz="3200" dirty="0" err="1"/>
              <a:t>codepen</a:t>
            </a:r>
            <a:endParaRPr lang="en-US" sz="3200" dirty="0"/>
          </a:p>
          <a:p>
            <a:endParaRPr lang="en-US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7D92-B5AF-8D0F-EA7B-0640CBB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40826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18A3-D4C7-1025-79FA-DDECBDC8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57" y="1097955"/>
            <a:ext cx="8761413" cy="706964"/>
          </a:xfrm>
        </p:spPr>
        <p:txBody>
          <a:bodyPr/>
          <a:lstStyle/>
          <a:p>
            <a:r>
              <a:rPr lang="en-US" sz="4000" dirty="0">
                <a:latin typeface="Arial Rounded MT Bold" panose="020F0704030504030204" pitchFamily="34" charset="0"/>
              </a:rPr>
              <a:t>languages ​​used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EEB6-9B4C-2E57-ABB0-D73D66D7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JS</a:t>
            </a:r>
            <a:endParaRPr lang="ar-JO" sz="2800" dirty="0"/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Bootstrap</a:t>
            </a:r>
            <a:endParaRPr lang="ar-JO" sz="2800" dirty="0"/>
          </a:p>
          <a:p>
            <a:r>
              <a:rPr lang="en-US" sz="2800" dirty="0"/>
              <a:t>MySQL/database</a:t>
            </a:r>
          </a:p>
        </p:txBody>
      </p:sp>
    </p:spTree>
    <p:extLst>
      <p:ext uri="{BB962C8B-B14F-4D97-AF65-F5344CB8AC3E}">
        <p14:creationId xmlns:p14="http://schemas.microsoft.com/office/powerpoint/2010/main" val="29912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E9CA-FD51-D2DE-01E0-5A8511B2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6F89E-DC1E-7069-8C12-BC2819AB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F7A5-3ED5-B72D-C6A6-D0A31D49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672</TotalTime>
  <Words>68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Arial Rounded MT Bold</vt:lpstr>
      <vt:lpstr>Century Gothic</vt:lpstr>
      <vt:lpstr>Wingdings 3</vt:lpstr>
      <vt:lpstr>Ion Boardroom</vt:lpstr>
      <vt:lpstr>CAMSHOP ECOMMERCE PROJECT</vt:lpstr>
      <vt:lpstr>About Cam shop project</vt:lpstr>
      <vt:lpstr>The project goal is </vt:lpstr>
      <vt:lpstr>Tools</vt:lpstr>
      <vt:lpstr>languages ​​used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project</dc:title>
  <dc:creator>bara abusaleem</dc:creator>
  <cp:lastModifiedBy>yazan obeidat</cp:lastModifiedBy>
  <cp:revision>3</cp:revision>
  <dcterms:created xsi:type="dcterms:W3CDTF">2023-02-08T09:35:20Z</dcterms:created>
  <dcterms:modified xsi:type="dcterms:W3CDTF">2023-02-08T21:57:52Z</dcterms:modified>
</cp:coreProperties>
</file>