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new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ewpl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772400" cy="3974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yazan risheh</cp:lastModifiedBy>
  <cp:revision>2</cp:revision>
  <dcterms:created xsi:type="dcterms:W3CDTF">2013-01-27T09:14:16Z</dcterms:created>
  <dcterms:modified xsi:type="dcterms:W3CDTF">2024-10-09T06:47:46Z</dcterms:modified>
  <cp:category/>
</cp:coreProperties>
</file>