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Session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6187-3E3E-75FF-AFA4-42E14B49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43" y="1582232"/>
            <a:ext cx="6916513" cy="4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1463E-B47B-C538-FF91-0AC400B5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71" y="1760036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7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9859-14B6-9630-3B6C-917A7FEB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1" y="676598"/>
            <a:ext cx="6206171" cy="57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4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14E2E-2370-1163-3805-57FF17F7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3" y="1617709"/>
            <a:ext cx="5928874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218C6-CD17-321D-A518-101D9E29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32" y="1845428"/>
            <a:ext cx="5951736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3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32951-7CD2-82F5-5C2C-412DEE19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15" y="1965960"/>
            <a:ext cx="589077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AEDC9-DA12-071F-3AF8-F221A2B8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965960"/>
            <a:ext cx="594411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DDF56-B756-E4C9-38FC-883312EB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56" y="546847"/>
            <a:ext cx="7510386" cy="60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1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78A77-AD73-12D7-A5FE-729758DB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84" y="609600"/>
            <a:ext cx="6151617" cy="58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03FA3-3E40-3891-8C64-BBE28209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98" y="775208"/>
            <a:ext cx="6083931" cy="56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1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Basic Functions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FEEB6-E45E-21FC-89F0-875F95F6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03" y="405608"/>
            <a:ext cx="5982218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27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80090-13EA-575B-E445-AC76E818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64" y="342860"/>
            <a:ext cx="5959356" cy="340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DFBB3-8A57-5E3F-6665-E2B8AF0C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64" y="3847909"/>
            <a:ext cx="590601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60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81962-2920-4F08-E389-245656CE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730" y="356454"/>
            <a:ext cx="6477258" cy="61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8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530818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öhne"/>
              </a:rPr>
              <a:t>Basic Statistics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1DEE3-FC26-2B2D-601A-8E42F94D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23" y="685318"/>
            <a:ext cx="6027942" cy="556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E8AFE-1BED-71F2-4214-7C4AB2D8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4" y="1887178"/>
            <a:ext cx="5199349" cy="3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5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Summarizing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064F7-BEC8-B718-D06F-6A5D5FAC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92" y="949915"/>
            <a:ext cx="6422406" cy="5298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DB66F-35E8-45FA-417F-FB34D134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4" y="3206676"/>
            <a:ext cx="5100308" cy="11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0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Summarizing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BFA32-67E9-B20A-C7A3-411A03E0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66" y="1650658"/>
            <a:ext cx="6690940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Summarizing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29384-C167-81EF-E3F7-F8B86604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55" y="779929"/>
            <a:ext cx="658849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8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F9602-E8B9-023A-0052-2E8B6934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95" y="416379"/>
            <a:ext cx="6439122" cy="61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39B09-BEB8-523A-2091-80C39A8B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30" y="438592"/>
            <a:ext cx="6762790" cy="59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3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E9030-F5C3-0CA1-A3FE-DB33A4C1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82" y="341952"/>
            <a:ext cx="6572960" cy="61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3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C990B-F937-AFD7-9737-B8C920C8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28" y="723456"/>
            <a:ext cx="7954092" cy="56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6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E072-3B95-0BD5-9001-C2CABDE0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92" y="506501"/>
            <a:ext cx="7250443" cy="58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4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C5353-23D1-F14D-77F3-FA5F50DE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9" y="1965960"/>
            <a:ext cx="6706181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4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8C03E-321A-B870-B016-753E63FB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78" y="514097"/>
            <a:ext cx="6950042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0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15953-BD63-0489-6DCC-51584E14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28" y="1127316"/>
            <a:ext cx="671380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5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30578-41BB-6462-6C46-45BBFB26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89" y="1287780"/>
            <a:ext cx="6721422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61EB-7C86-6266-9220-AFFD579A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53" y="1043489"/>
            <a:ext cx="6721422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4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F312C-C202-4DDD-409E-A49F4679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64" y="1287780"/>
            <a:ext cx="671380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2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F52CE-0384-E2E4-26F0-3268BCE1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90" y="2074074"/>
            <a:ext cx="6690940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1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B7D79-A82B-2070-FB5C-9D078089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68" y="1714103"/>
            <a:ext cx="7426664" cy="44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8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CCE11-5B5A-4925-0352-7127C757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1965960"/>
            <a:ext cx="7125317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3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324AC-9435-F12B-62A7-7DE8D1EC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1965960"/>
            <a:ext cx="710245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1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74A40-EBE5-025D-734E-CDAAA19B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2" y="2124261"/>
            <a:ext cx="711007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5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24BBB-3D5A-8540-D10F-28DFF32A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80" y="1607832"/>
            <a:ext cx="7140559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8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CE18-BCF2-1A75-A967-E43C1D87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1881762"/>
            <a:ext cx="712531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DF18-89C7-9629-147B-65D25E8F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20" y="1564352"/>
            <a:ext cx="7140559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0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331</TotalTime>
  <Words>58</Words>
  <Application>Microsoft Office PowerPoint</Application>
  <PresentationFormat>Widescreen</PresentationFormat>
  <Paragraphs>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Corbel</vt:lpstr>
      <vt:lpstr>Söhne</vt:lpstr>
      <vt:lpstr>Basis</vt:lpstr>
      <vt:lpstr>Data analytics</vt:lpstr>
      <vt:lpstr>Basic Functions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Data Frame</vt:lpstr>
      <vt:lpstr>Data Frame</vt:lpstr>
      <vt:lpstr>Data Frame</vt:lpstr>
      <vt:lpstr>Data Frame</vt:lpstr>
      <vt:lpstr>Data Frame</vt:lpstr>
      <vt:lpstr>Data Frame</vt:lpstr>
      <vt:lpstr>Data Frame</vt:lpstr>
      <vt:lpstr>Data Frame</vt:lpstr>
      <vt:lpstr>Data Frame</vt:lpstr>
      <vt:lpstr>Data Frame</vt:lpstr>
      <vt:lpstr>Data Frame</vt:lpstr>
      <vt:lpstr>Basic Statistics Functions</vt:lpstr>
      <vt:lpstr>Summarizing Data</vt:lpstr>
      <vt:lpstr>Summarizing Data</vt:lpstr>
      <vt:lpstr>Summarizing Data</vt:lpstr>
      <vt:lpstr>Iteration</vt:lpstr>
      <vt:lpstr>Iteration</vt:lpstr>
      <vt:lpstr>Iteration</vt:lpstr>
      <vt:lpstr>Iteration</vt:lpstr>
      <vt:lpstr>Iteration</vt:lpstr>
      <vt:lpstr>Sorting</vt:lpstr>
      <vt:lpstr>Sorting</vt:lpstr>
      <vt:lpstr>Sorting</vt:lpstr>
      <vt:lpstr>Sorting</vt:lpstr>
      <vt:lpstr>Sorting</vt:lpstr>
      <vt:lpstr>Sorting</vt:lpstr>
      <vt:lpstr>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50</cp:revision>
  <dcterms:created xsi:type="dcterms:W3CDTF">2023-09-28T11:30:32Z</dcterms:created>
  <dcterms:modified xsi:type="dcterms:W3CDTF">2023-11-08T21:38:41Z</dcterms:modified>
</cp:coreProperties>
</file>