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09DFC8-615A-4E69-8874-B01E88C76BE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41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7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34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6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7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0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2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5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4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009DFC8-615A-4E69-8874-B01E88C76BE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946C-E530-C581-37BB-B90A3F858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A438A-1177-412E-9A45-1AF63171D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Session 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22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Arithmetic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EA19E0-92AB-F0EA-6DFB-DC2BE159F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968" y="2070460"/>
            <a:ext cx="9731583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05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Rounding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B795FE-6781-1410-ABFA-00B4FB64A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06" y="2239029"/>
            <a:ext cx="9777307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50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Rounding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D280A2-D71B-ADC8-1FDA-BB60179F9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35" y="2860569"/>
            <a:ext cx="9563929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13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Rounding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C00300-D0BB-1887-7CC2-D2ABB4ED4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829" y="2226684"/>
            <a:ext cx="9716342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6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Rounding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00C3D0-433F-6E70-B3FD-D344BE40B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968" y="2345912"/>
            <a:ext cx="9731583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25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Rounding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1E9E0-2BF4-1146-250C-CFFF29087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40" y="2344346"/>
            <a:ext cx="9678239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4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Log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5BC3B-393B-F3B4-7781-6EAFEE697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56" y="2277575"/>
            <a:ext cx="9769687" cy="30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3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Log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9BE3F-92EB-FA0C-4388-45D8A1717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60" y="2400837"/>
            <a:ext cx="9693480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35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Log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B7F6C-8DBE-7E17-23B4-ED1B3E2B4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78" y="2207202"/>
            <a:ext cx="9723963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89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Log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C17F5-3826-A43E-09F2-97119868E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78" y="2405991"/>
            <a:ext cx="9723963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68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Binary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8E1AB-F952-9BDB-1664-5404CEFD8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65" y="2216622"/>
            <a:ext cx="7033870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46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Summation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54F3F5-08A0-C95A-6ADA-F8539E3D1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60" y="1965960"/>
            <a:ext cx="9693480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63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Summation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14ECE-C732-EE80-137C-391E9336F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84" y="2354361"/>
            <a:ext cx="9602032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64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Summation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62B88-0449-7FCD-89E7-0679117F2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16" y="2072483"/>
            <a:ext cx="9769687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85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Summation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5FF41-5610-FA67-59DA-A34C54F48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11" y="1901684"/>
            <a:ext cx="9655377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27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Product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86CB7-297F-42A5-50B8-A7C8DDBD6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70" y="2029461"/>
            <a:ext cx="9685859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99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Product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0909C-3871-2D32-646E-55D31EFE8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84" y="2447031"/>
            <a:ext cx="9602032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2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Product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C8349D-04E3-D33E-205B-A8A229044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830" y="1965960"/>
            <a:ext cx="9685859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93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Product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AF88C-3949-BC4F-D392-5FFF7FE32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08" y="1788952"/>
            <a:ext cx="9731583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11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Differences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1CA70-3147-CC41-0811-EDE8ADBF7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20" y="1891596"/>
            <a:ext cx="9693480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91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Differences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6C19F-937B-3C13-DEFA-85A7B9871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49" y="2172896"/>
            <a:ext cx="9701101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29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String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253ED-2C6F-5809-18E0-869D6B0C7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651" y="357874"/>
            <a:ext cx="5837426" cy="61422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69C994-3B6A-B9BC-820A-886607D5AE73}"/>
              </a:ext>
            </a:extLst>
          </p:cNvPr>
          <p:cNvSpPr txBox="1"/>
          <p:nvPr/>
        </p:nvSpPr>
        <p:spPr>
          <a:xfrm>
            <a:off x="1143000" y="2217686"/>
            <a:ext cx="2528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öhne"/>
              </a:rPr>
              <a:t>Methods to miniplate string in </a:t>
            </a:r>
            <a:r>
              <a:rPr lang="en-US" sz="2000" b="1" dirty="0" err="1">
                <a:solidFill>
                  <a:schemeClr val="accent1"/>
                </a:solidFill>
                <a:latin typeface="Söhne"/>
              </a:rPr>
              <a:t>Numpy</a:t>
            </a:r>
            <a:r>
              <a:rPr lang="en-US" sz="2000" dirty="0">
                <a:solidFill>
                  <a:schemeClr val="accent1"/>
                </a:solidFill>
                <a:latin typeface="Söhne"/>
              </a:rPr>
              <a:t> arrays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E13DDA-7C4C-9E1B-3FA8-0D15FED7B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99" y="3720176"/>
            <a:ext cx="4898570" cy="106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67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Finding LCM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196EA-54C4-10A2-846A-321AF13DF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18" y="2046933"/>
            <a:ext cx="9723963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9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Finding LCM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4B0A0-2F3C-FBB4-E8B5-08000970F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830" y="1765634"/>
            <a:ext cx="9685859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89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Finding LCM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239D0-59B0-6774-58B7-D1AC8A24E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225" y="2520327"/>
            <a:ext cx="9571549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87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Finding GCD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E8271-7393-460E-A51E-91A13F12C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80" y="1865837"/>
            <a:ext cx="9678239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16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Finding GCD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B94B0-5301-A263-DA93-DDC61E8BD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05" y="1677552"/>
            <a:ext cx="9807790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82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Set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55A288-A57B-E30B-4567-013C7DB58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82" y="2096689"/>
            <a:ext cx="9647756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19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Set 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DD131-ED1B-C282-BAB9-82D87DB7A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09" y="1965960"/>
            <a:ext cx="9701101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5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Set 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F57B14-C8E9-6A87-F6E2-7672EDF65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60" y="1965960"/>
            <a:ext cx="9693480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71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Set 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EB53E-05D6-0066-392E-B4CDE22FB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61" y="1965960"/>
            <a:ext cx="9662997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11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Set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CC21F-B38F-8377-3A05-5B714DC67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18" y="1965960"/>
            <a:ext cx="9723963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89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Arithmetic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C9E47-8EE2-EB22-11CC-E566E3709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351" y="2085480"/>
            <a:ext cx="9800169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92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Arithmetic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CC5DC-952C-3EB2-DDC0-8431F9281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968" y="1965960"/>
            <a:ext cx="9731583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Arithmetic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7DB21-5E3E-5D54-3BA4-A5E28729E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97088"/>
            <a:ext cx="9754445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97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Arithmetic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2028A-0E41-BC05-32A1-F1F37B3AA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16" y="2136802"/>
            <a:ext cx="9769687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09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Arithmetic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0489B-388B-478D-150C-B43E5A46C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56" y="2044688"/>
            <a:ext cx="9769687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72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Arithmetic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6D0AB-6D0B-2F07-552A-C0619B763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27" y="2110573"/>
            <a:ext cx="9762066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55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s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151</TotalTime>
  <Words>87</Words>
  <Application>Microsoft Office PowerPoint</Application>
  <PresentationFormat>Widescreen</PresentationFormat>
  <Paragraphs>41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Corbel</vt:lpstr>
      <vt:lpstr>Söhne</vt:lpstr>
      <vt:lpstr>Basis</vt:lpstr>
      <vt:lpstr>Data analytics</vt:lpstr>
      <vt:lpstr>Binary Operators</vt:lpstr>
      <vt:lpstr>String Methods</vt:lpstr>
      <vt:lpstr>Arithmetic Functions</vt:lpstr>
      <vt:lpstr>Arithmetic Functions</vt:lpstr>
      <vt:lpstr>Arithmetic Functions</vt:lpstr>
      <vt:lpstr>Arithmetic Functions</vt:lpstr>
      <vt:lpstr>Arithmetic Functions</vt:lpstr>
      <vt:lpstr>Arithmetic Functions</vt:lpstr>
      <vt:lpstr>Arithmetic Functions</vt:lpstr>
      <vt:lpstr>Rounding Functions</vt:lpstr>
      <vt:lpstr>Rounding Functions</vt:lpstr>
      <vt:lpstr>Rounding Functions</vt:lpstr>
      <vt:lpstr>Rounding Functions</vt:lpstr>
      <vt:lpstr>Rounding Functions</vt:lpstr>
      <vt:lpstr>Log Functions</vt:lpstr>
      <vt:lpstr>Log Functions</vt:lpstr>
      <vt:lpstr>Log Functions</vt:lpstr>
      <vt:lpstr>Log Functions</vt:lpstr>
      <vt:lpstr>Summation Functions</vt:lpstr>
      <vt:lpstr>Summation Functions</vt:lpstr>
      <vt:lpstr>Summation Functions</vt:lpstr>
      <vt:lpstr>Summation Functions</vt:lpstr>
      <vt:lpstr>Product Functions</vt:lpstr>
      <vt:lpstr>Product Functions</vt:lpstr>
      <vt:lpstr>Product Functions</vt:lpstr>
      <vt:lpstr>Product Functions</vt:lpstr>
      <vt:lpstr>Differences Functions</vt:lpstr>
      <vt:lpstr>Differences Functions</vt:lpstr>
      <vt:lpstr>Finding LCM</vt:lpstr>
      <vt:lpstr>Finding LCM</vt:lpstr>
      <vt:lpstr>Finding LCM</vt:lpstr>
      <vt:lpstr>Finding GCD</vt:lpstr>
      <vt:lpstr>Finding GCD</vt:lpstr>
      <vt:lpstr>Set Operations</vt:lpstr>
      <vt:lpstr>Set Operations</vt:lpstr>
      <vt:lpstr>Set Operations</vt:lpstr>
      <vt:lpstr>Set Operations</vt:lpstr>
      <vt:lpstr>Set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Yazdan</dc:creator>
  <cp:lastModifiedBy>Yazdan</cp:lastModifiedBy>
  <cp:revision>26</cp:revision>
  <dcterms:created xsi:type="dcterms:W3CDTF">2023-09-28T11:30:32Z</dcterms:created>
  <dcterms:modified xsi:type="dcterms:W3CDTF">2023-10-27T09:46:58Z</dcterms:modified>
</cp:coreProperties>
</file>