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7" r:id="rId4"/>
    <p:sldId id="278" r:id="rId5"/>
    <p:sldId id="279" r:id="rId6"/>
    <p:sldId id="301" r:id="rId7"/>
    <p:sldId id="280" r:id="rId8"/>
    <p:sldId id="281" r:id="rId9"/>
    <p:sldId id="282" r:id="rId10"/>
    <p:sldId id="283" r:id="rId11"/>
    <p:sldId id="302" r:id="rId12"/>
    <p:sldId id="303" r:id="rId13"/>
    <p:sldId id="304" r:id="rId14"/>
    <p:sldId id="284" r:id="rId15"/>
    <p:sldId id="285" r:id="rId16"/>
    <p:sldId id="286" r:id="rId17"/>
    <p:sldId id="287" r:id="rId18"/>
    <p:sldId id="305" r:id="rId19"/>
    <p:sldId id="288" r:id="rId20"/>
    <p:sldId id="333" r:id="rId21"/>
    <p:sldId id="306" r:id="rId22"/>
    <p:sldId id="307" r:id="rId23"/>
    <p:sldId id="289" r:id="rId24"/>
    <p:sldId id="290" r:id="rId25"/>
    <p:sldId id="291" r:id="rId26"/>
    <p:sldId id="292" r:id="rId27"/>
    <p:sldId id="308" r:id="rId28"/>
    <p:sldId id="293" r:id="rId29"/>
    <p:sldId id="322" r:id="rId30"/>
    <p:sldId id="294" r:id="rId31"/>
    <p:sldId id="295" r:id="rId32"/>
    <p:sldId id="296" r:id="rId33"/>
    <p:sldId id="323" r:id="rId34"/>
    <p:sldId id="297" r:id="rId35"/>
    <p:sldId id="324" r:id="rId36"/>
    <p:sldId id="309" r:id="rId37"/>
    <p:sldId id="310" r:id="rId38"/>
    <p:sldId id="325" r:id="rId39"/>
    <p:sldId id="311" r:id="rId40"/>
    <p:sldId id="312" r:id="rId41"/>
    <p:sldId id="313" r:id="rId42"/>
    <p:sldId id="314" r:id="rId43"/>
    <p:sldId id="326" r:id="rId44"/>
    <p:sldId id="315" r:id="rId45"/>
    <p:sldId id="316" r:id="rId46"/>
    <p:sldId id="327" r:id="rId47"/>
    <p:sldId id="317" r:id="rId48"/>
    <p:sldId id="318" r:id="rId49"/>
    <p:sldId id="328" r:id="rId50"/>
    <p:sldId id="319" r:id="rId51"/>
    <p:sldId id="320" r:id="rId52"/>
    <p:sldId id="329" r:id="rId53"/>
    <p:sldId id="321" r:id="rId54"/>
    <p:sldId id="298" r:id="rId55"/>
    <p:sldId id="332" r:id="rId56"/>
    <p:sldId id="299" r:id="rId57"/>
    <p:sldId id="300" r:id="rId58"/>
    <p:sldId id="330" r:id="rId59"/>
    <p:sldId id="33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14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B01F4-2EF6-1BC6-A34D-E635AF60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487425"/>
            <a:ext cx="7940728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8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0640C-13FC-CF7B-6667-BF9190B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394975"/>
            <a:ext cx="5768840" cy="3619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802D8-C84E-7131-1A6C-52033291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64" y="1394975"/>
            <a:ext cx="586790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9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B22B1-387A-BEB5-33F0-249568F2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9" y="1208233"/>
            <a:ext cx="7104551" cy="44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6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76FC3-9BAC-C09D-4949-12231CBD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8" y="681752"/>
            <a:ext cx="7666384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9F6F3-5E99-74D1-E844-54CACDE2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9" y="495046"/>
            <a:ext cx="8100762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6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5610-58C7-11CC-F320-7D8480AE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98" y="1343659"/>
            <a:ext cx="8455404" cy="41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7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E05D0-8E88-D75C-B5C3-02266D3C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68" y="601974"/>
            <a:ext cx="7817063" cy="5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385DB-7D92-4910-8AB3-1E3118EC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07" y="1468166"/>
            <a:ext cx="7043586" cy="39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Color Palettes</a:t>
            </a:r>
          </a:p>
        </p:txBody>
      </p:sp>
    </p:spTree>
    <p:extLst>
      <p:ext uri="{BB962C8B-B14F-4D97-AF65-F5344CB8AC3E}">
        <p14:creationId xmlns:p14="http://schemas.microsoft.com/office/powerpoint/2010/main" val="11122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44700-7769-3D7D-FD58-09E92D36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1169474"/>
            <a:ext cx="740728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4AF86-83BA-258A-B72E-011846B8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502666"/>
            <a:ext cx="7292972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Plotting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1037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öhne"/>
              </a:rPr>
              <a:t>Relplot</a:t>
            </a:r>
            <a:endParaRPr lang="en-US" sz="5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026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80145-CC34-667B-0A97-936771DE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71" y="636494"/>
            <a:ext cx="7872305" cy="2479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3971A-A3CF-118A-7BA5-BE6C7AC6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71" y="3429000"/>
            <a:ext cx="5624047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BB202-BF28-B375-F411-3D4979D4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7" y="3116228"/>
            <a:ext cx="515918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5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63CBC-E13E-400A-B6DF-3B4EA932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05" y="1299584"/>
            <a:ext cx="6922989" cy="42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7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3D51D-0B51-F9BE-9808-73FFE55D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56" y="582683"/>
            <a:ext cx="608128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25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7D23D-180A-8E58-034D-A3886484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25" y="1092540"/>
            <a:ext cx="8023950" cy="46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76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15429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28085-0347-1894-C7E4-4774F356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8" y="1271802"/>
            <a:ext cx="8066764" cy="43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1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öhne"/>
              </a:rPr>
              <a:t>Barplot</a:t>
            </a:r>
            <a:endParaRPr lang="en-US" sz="5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008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Load Data</a:t>
            </a:r>
          </a:p>
        </p:txBody>
      </p:sp>
    </p:spTree>
    <p:extLst>
      <p:ext uri="{BB962C8B-B14F-4D97-AF65-F5344CB8AC3E}">
        <p14:creationId xmlns:p14="http://schemas.microsoft.com/office/powerpoint/2010/main" val="29065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55286-5AF3-6825-93CF-E0008FC4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6" y="544580"/>
            <a:ext cx="7483488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61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9EE96-AC70-CECE-8133-04DBD0A6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89" y="913121"/>
            <a:ext cx="6941621" cy="50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4B361-01D3-4312-80C7-B335AF06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10" y="1176938"/>
            <a:ext cx="7251380" cy="4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83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Count Plot</a:t>
            </a:r>
          </a:p>
        </p:txBody>
      </p:sp>
    </p:spTree>
    <p:extLst>
      <p:ext uri="{BB962C8B-B14F-4D97-AF65-F5344CB8AC3E}">
        <p14:creationId xmlns:p14="http://schemas.microsoft.com/office/powerpoint/2010/main" val="306512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0497A-0505-9A66-928F-859B1F06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31" y="1066595"/>
            <a:ext cx="7353937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1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Point Plot</a:t>
            </a:r>
          </a:p>
        </p:txBody>
      </p:sp>
    </p:spTree>
    <p:extLst>
      <p:ext uri="{BB962C8B-B14F-4D97-AF65-F5344CB8AC3E}">
        <p14:creationId xmlns:p14="http://schemas.microsoft.com/office/powerpoint/2010/main" val="63451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22817-D0CF-F081-F2FE-7962A923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857027"/>
            <a:ext cx="7407282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8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83222-FFED-5E84-21C8-B3AA26B9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50" y="1915634"/>
            <a:ext cx="7146700" cy="30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Joint Plot</a:t>
            </a:r>
          </a:p>
        </p:txBody>
      </p:sp>
    </p:spTree>
    <p:extLst>
      <p:ext uri="{BB962C8B-B14F-4D97-AF65-F5344CB8AC3E}">
        <p14:creationId xmlns:p14="http://schemas.microsoft.com/office/powerpoint/2010/main" val="377780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ED7B0-E719-3500-B02C-7D4A42F8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742717"/>
            <a:ext cx="7407282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D127C4-B177-E0CE-3C1D-9F6943C8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628407"/>
            <a:ext cx="782641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37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59019-A0EE-B455-9F72-B6A72EB8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83" y="1163154"/>
            <a:ext cx="6880434" cy="45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61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B56AC-6149-5D7D-C1A9-53BBC11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815113"/>
            <a:ext cx="6919560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1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62003-6785-A9D6-E969-43FE247D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868458"/>
            <a:ext cx="634038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7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öhne"/>
              </a:rPr>
              <a:t>RegPlot</a:t>
            </a:r>
            <a:endParaRPr lang="en-US" sz="5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9249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C7C43-5BA8-CA0C-0877-1A43BD8D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52" y="1062785"/>
            <a:ext cx="733869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361DF-0FE5-8534-05C5-BE26CFCF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02" y="568337"/>
            <a:ext cx="5987996" cy="57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8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238751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29DFD-6557-A27A-430C-77714DE1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9" y="544580"/>
            <a:ext cx="7407282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BA690-8D1A-3B07-C8E1-FB275404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9" y="2043349"/>
            <a:ext cx="9725701" cy="27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48105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EF558-F324-8812-38AE-75D21CF8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0" y="2248532"/>
            <a:ext cx="9824220" cy="23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86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C3313-DBA5-E666-C0BF-C7D101C3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36" y="1226170"/>
            <a:ext cx="7915528" cy="44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13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E34E8-C072-6888-9DF6-BD74E037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14" y="610229"/>
            <a:ext cx="6052771" cy="56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0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55128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302F1-176A-D1AE-939B-5B255491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0" y="577568"/>
            <a:ext cx="7369179" cy="4770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B0FD2-6F1E-5E72-53C3-BAA9082E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68" y="2741835"/>
            <a:ext cx="554784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1D993-3B01-99ED-38FC-5B4B5590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0" y="596245"/>
            <a:ext cx="7185939" cy="5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öhne"/>
              </a:rPr>
              <a:t>Clustermap</a:t>
            </a:r>
            <a:endParaRPr lang="en-US" sz="5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152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85876-77A4-14E3-F167-264145E3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89" y="2323610"/>
            <a:ext cx="8615021" cy="22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6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A34B3-B647-CC86-1AF4-52793824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80" y="704614"/>
            <a:ext cx="5989839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66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BFA4D-C237-3E44-8F64-7B5A2582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31" y="2367547"/>
            <a:ext cx="10354585" cy="21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5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74CBF-4D47-99D6-19C1-24590A1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29" y="544580"/>
            <a:ext cx="6027942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F8F7-5D5C-B429-1CF6-BFE299B6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Söhne"/>
              </a:rPr>
              <a:t>Styling &amp; Themes</a:t>
            </a:r>
          </a:p>
        </p:txBody>
      </p:sp>
    </p:spTree>
    <p:extLst>
      <p:ext uri="{BB962C8B-B14F-4D97-AF65-F5344CB8AC3E}">
        <p14:creationId xmlns:p14="http://schemas.microsoft.com/office/powerpoint/2010/main" val="208070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AE0D3-DABD-3AFD-3F79-0F799E3D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17" y="1822578"/>
            <a:ext cx="9140766" cy="32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70044-9C8F-26A2-E6BA-FC9A4232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081836"/>
            <a:ext cx="7331075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BECB8-C6F6-E494-E24F-A858D73B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636028"/>
            <a:ext cx="7811177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00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395</TotalTime>
  <Words>30</Words>
  <Application>Microsoft Office PowerPoint</Application>
  <PresentationFormat>Widescreen</PresentationFormat>
  <Paragraphs>18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Corbel</vt:lpstr>
      <vt:lpstr>Söhne</vt:lpstr>
      <vt:lpstr>Basis</vt:lpstr>
      <vt:lpstr>Data analytics</vt:lpstr>
      <vt:lpstr>Seaborn</vt:lpstr>
      <vt:lpstr>Load Data</vt:lpstr>
      <vt:lpstr>PowerPoint Presentation</vt:lpstr>
      <vt:lpstr>PowerPoint Presentation</vt:lpstr>
      <vt:lpstr>Styling &amp; 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 Palettes</vt:lpstr>
      <vt:lpstr>PowerPoint Presentation</vt:lpstr>
      <vt:lpstr>PowerPoint Presentation</vt:lpstr>
      <vt:lpstr>Plotting Functions</vt:lpstr>
      <vt:lpstr>Relplot</vt:lpstr>
      <vt:lpstr>PowerPoint Presentation</vt:lpstr>
      <vt:lpstr>PowerPoint Presentation</vt:lpstr>
      <vt:lpstr>PowerPoint Presentation</vt:lpstr>
      <vt:lpstr>PowerPoint Presentation</vt:lpstr>
      <vt:lpstr>Histogram</vt:lpstr>
      <vt:lpstr>PowerPoint Presentation</vt:lpstr>
      <vt:lpstr>Barplot</vt:lpstr>
      <vt:lpstr>PowerPoint Presentation</vt:lpstr>
      <vt:lpstr>PowerPoint Presentation</vt:lpstr>
      <vt:lpstr>PowerPoint Presentation</vt:lpstr>
      <vt:lpstr>Count Plot</vt:lpstr>
      <vt:lpstr>PowerPoint Presentation</vt:lpstr>
      <vt:lpstr>Point Plot</vt:lpstr>
      <vt:lpstr>PowerPoint Presentation</vt:lpstr>
      <vt:lpstr>PowerPoint Presentation</vt:lpstr>
      <vt:lpstr>Joint Plot</vt:lpstr>
      <vt:lpstr>PowerPoint Presentation</vt:lpstr>
      <vt:lpstr>PowerPoint Presentation</vt:lpstr>
      <vt:lpstr>PowerPoint Presentation</vt:lpstr>
      <vt:lpstr>PowerPoint Presentation</vt:lpstr>
      <vt:lpstr>RegPlot</vt:lpstr>
      <vt:lpstr>PowerPoint Presentation</vt:lpstr>
      <vt:lpstr>PowerPoint Presentation</vt:lpstr>
      <vt:lpstr>Box Plot</vt:lpstr>
      <vt:lpstr>PowerPoint Presentation</vt:lpstr>
      <vt:lpstr>PowerPoint Presentation</vt:lpstr>
      <vt:lpstr>Violin Plot</vt:lpstr>
      <vt:lpstr>PowerPoint Presentation</vt:lpstr>
      <vt:lpstr>PowerPoint Presentation</vt:lpstr>
      <vt:lpstr>Heatmap</vt:lpstr>
      <vt:lpstr>PowerPoint Presentation</vt:lpstr>
      <vt:lpstr>PowerPoint Presentation</vt:lpstr>
      <vt:lpstr>Clustermap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70</cp:revision>
  <dcterms:created xsi:type="dcterms:W3CDTF">2023-09-28T11:30:32Z</dcterms:created>
  <dcterms:modified xsi:type="dcterms:W3CDTF">2023-11-30T10:58:49Z</dcterms:modified>
</cp:coreProperties>
</file>