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09DFC8-615A-4E69-8874-B01E88C76B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1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7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4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6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0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2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4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009DFC8-615A-4E69-8874-B01E88C76B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946C-E530-C581-37BB-B90A3F858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A438A-1177-412E-9A45-1AF63171D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exercises</a:t>
            </a:r>
          </a:p>
        </p:txBody>
      </p:sp>
    </p:spTree>
    <p:extLst>
      <p:ext uri="{BB962C8B-B14F-4D97-AF65-F5344CB8AC3E}">
        <p14:creationId xmlns:p14="http://schemas.microsoft.com/office/powerpoint/2010/main" val="1485522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041B-B97F-491E-322B-38490F81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Exercises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99778-2218-FD4F-6980-906EC0513530}"/>
              </a:ext>
            </a:extLst>
          </p:cNvPr>
          <p:cNvSpPr txBox="1"/>
          <p:nvPr/>
        </p:nvSpPr>
        <p:spPr>
          <a:xfrm>
            <a:off x="1062317" y="1965960"/>
            <a:ext cx="105828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Söhne"/>
              </a:rPr>
              <a:t>Find the N max of an </a:t>
            </a:r>
            <a:r>
              <a:rPr lang="en-US" sz="2000" dirty="0" err="1">
                <a:solidFill>
                  <a:schemeClr val="accent1"/>
                </a:solidFill>
                <a:latin typeface="Söhne"/>
              </a:rPr>
              <a:t>Numpy</a:t>
            </a:r>
            <a:r>
              <a:rPr lang="en-US" sz="2000" dirty="0">
                <a:solidFill>
                  <a:schemeClr val="accent1"/>
                </a:solidFill>
                <a:latin typeface="Söhne"/>
              </a:rPr>
              <a:t> array with built-in functions in </a:t>
            </a:r>
            <a:r>
              <a:rPr lang="en-US" sz="2000" dirty="0" err="1">
                <a:solidFill>
                  <a:schemeClr val="accent1"/>
                </a:solidFill>
                <a:latin typeface="Söhne"/>
              </a:rPr>
              <a:t>Numpy</a:t>
            </a:r>
            <a:r>
              <a:rPr lang="en-US" sz="2000" dirty="0">
                <a:solidFill>
                  <a:schemeClr val="accent1"/>
                </a:solidFill>
                <a:latin typeface="Söhne"/>
              </a:rPr>
              <a:t> class. Define the Array with your desired numbers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Söhne"/>
              </a:rPr>
              <a:t>Normalize your Desired </a:t>
            </a:r>
            <a:r>
              <a:rPr lang="en-US" sz="2000" dirty="0" err="1">
                <a:solidFill>
                  <a:schemeClr val="accent1"/>
                </a:solidFill>
                <a:latin typeface="Söhne"/>
              </a:rPr>
              <a:t>Numpy</a:t>
            </a:r>
            <a:r>
              <a:rPr lang="en-US" sz="2000" dirty="0">
                <a:solidFill>
                  <a:schemeClr val="accent1"/>
                </a:solidFill>
                <a:latin typeface="Söhne"/>
              </a:rPr>
              <a:t> array of size at least 50, such that its values have </a:t>
            </a:r>
            <a:r>
              <a:rPr lang="en-US" sz="2000" b="1" dirty="0">
                <a:solidFill>
                  <a:schemeClr val="accent1"/>
                </a:solidFill>
                <a:latin typeface="Söhne"/>
              </a:rPr>
              <a:t>mean</a:t>
            </a:r>
            <a:r>
              <a:rPr lang="en-US" sz="2000" dirty="0">
                <a:solidFill>
                  <a:schemeClr val="accent1"/>
                </a:solidFill>
                <a:latin typeface="Söhne"/>
              </a:rPr>
              <a:t> of 0 and </a:t>
            </a:r>
            <a:r>
              <a:rPr lang="en-US" sz="2000" b="1" dirty="0">
                <a:solidFill>
                  <a:schemeClr val="accent1"/>
                </a:solidFill>
                <a:latin typeface="Söhne"/>
              </a:rPr>
              <a:t>variance</a:t>
            </a:r>
            <a:r>
              <a:rPr lang="en-US" sz="2000" dirty="0">
                <a:solidFill>
                  <a:schemeClr val="accent1"/>
                </a:solidFill>
                <a:latin typeface="Söhne"/>
              </a:rPr>
              <a:t> of 1.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Söhne"/>
              </a:rPr>
              <a:t>Calculate the </a:t>
            </a:r>
            <a:r>
              <a:rPr lang="en-US" sz="2000" b="1" dirty="0">
                <a:solidFill>
                  <a:schemeClr val="accent1"/>
                </a:solidFill>
                <a:latin typeface="Söhne"/>
              </a:rPr>
              <a:t>dot product </a:t>
            </a:r>
            <a:r>
              <a:rPr lang="en-US" sz="2000" dirty="0">
                <a:solidFill>
                  <a:schemeClr val="accent1"/>
                </a:solidFill>
                <a:latin typeface="Söhne"/>
              </a:rPr>
              <a:t>of two desired </a:t>
            </a:r>
            <a:r>
              <a:rPr lang="en-US" sz="2000" dirty="0" err="1">
                <a:solidFill>
                  <a:schemeClr val="accent1"/>
                </a:solidFill>
                <a:latin typeface="Söhne"/>
              </a:rPr>
              <a:t>Numpy</a:t>
            </a:r>
            <a:r>
              <a:rPr lang="en-US" sz="2000" dirty="0">
                <a:solidFill>
                  <a:schemeClr val="accent1"/>
                </a:solidFill>
                <a:latin typeface="Söhne"/>
              </a:rPr>
              <a:t> arrays.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Söhne"/>
              </a:rPr>
              <a:t>Perform matrix multiplication on two different size </a:t>
            </a:r>
            <a:r>
              <a:rPr lang="en-US" sz="2000" dirty="0" err="1">
                <a:solidFill>
                  <a:schemeClr val="accent1"/>
                </a:solidFill>
                <a:latin typeface="Söhne"/>
              </a:rPr>
              <a:t>Numpy</a:t>
            </a:r>
            <a:r>
              <a:rPr lang="en-US" sz="2000" dirty="0">
                <a:solidFill>
                  <a:schemeClr val="accent1"/>
                </a:solidFill>
                <a:latin typeface="Söhne"/>
              </a:rPr>
              <a:t> array.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Söhne"/>
              </a:rPr>
              <a:t>Build a diagonal matrix from a 1-D </a:t>
            </a:r>
            <a:r>
              <a:rPr lang="en-US" sz="2000" dirty="0" err="1">
                <a:solidFill>
                  <a:schemeClr val="accent1"/>
                </a:solidFill>
                <a:latin typeface="Söhne"/>
              </a:rPr>
              <a:t>Numpy</a:t>
            </a:r>
            <a:r>
              <a:rPr lang="en-US" sz="2000" dirty="0">
                <a:solidFill>
                  <a:schemeClr val="accent1"/>
                </a:solidFill>
                <a:latin typeface="Söhne"/>
              </a:rPr>
              <a:t> array. e.g. input = [1,2,3] Output = [[1,0,0],[0,2,0],[0,0,3]]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Söhne"/>
              </a:rPr>
              <a:t>Calculate the determinant of a desired square matrix. </a:t>
            </a:r>
            <a:r>
              <a:rPr lang="en-US" sz="2000" b="1" dirty="0">
                <a:solidFill>
                  <a:schemeClr val="accent1"/>
                </a:solidFill>
                <a:latin typeface="Söhne"/>
              </a:rPr>
              <a:t>(Bonus Question)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Söhne"/>
              </a:rPr>
              <a:t>Calculate the </a:t>
            </a:r>
            <a:r>
              <a:rPr lang="en-US" sz="2000" b="1" dirty="0">
                <a:solidFill>
                  <a:schemeClr val="accent1"/>
                </a:solidFill>
                <a:latin typeface="Söhne"/>
              </a:rPr>
              <a:t>Cross product </a:t>
            </a:r>
            <a:r>
              <a:rPr lang="en-US" sz="2000" dirty="0">
                <a:solidFill>
                  <a:schemeClr val="accent1"/>
                </a:solidFill>
                <a:latin typeface="Söhne"/>
              </a:rPr>
              <a:t>of two desired </a:t>
            </a:r>
            <a:r>
              <a:rPr lang="en-US" sz="2000" dirty="0" err="1">
                <a:solidFill>
                  <a:schemeClr val="accent1"/>
                </a:solidFill>
                <a:latin typeface="Söhne"/>
              </a:rPr>
              <a:t>Numpy</a:t>
            </a:r>
            <a:r>
              <a:rPr lang="en-US" sz="2000" dirty="0">
                <a:solidFill>
                  <a:schemeClr val="accent1"/>
                </a:solidFill>
                <a:latin typeface="Söhne"/>
              </a:rPr>
              <a:t> arrays. </a:t>
            </a:r>
            <a:r>
              <a:rPr lang="en-US" sz="2000" b="1" dirty="0">
                <a:solidFill>
                  <a:schemeClr val="accent1"/>
                </a:solidFill>
                <a:latin typeface="Söhne"/>
              </a:rPr>
              <a:t>(Bonus Question)</a:t>
            </a:r>
          </a:p>
        </p:txBody>
      </p:sp>
    </p:spTree>
    <p:extLst>
      <p:ext uri="{BB962C8B-B14F-4D97-AF65-F5344CB8AC3E}">
        <p14:creationId xmlns:p14="http://schemas.microsoft.com/office/powerpoint/2010/main" val="3190552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126</TotalTime>
  <Words>126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Söhne</vt:lpstr>
      <vt:lpstr>Basis</vt:lpstr>
      <vt:lpstr>Data analytics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Yazdan</dc:creator>
  <cp:lastModifiedBy>Yazdan</cp:lastModifiedBy>
  <cp:revision>24</cp:revision>
  <dcterms:created xsi:type="dcterms:W3CDTF">2023-09-28T11:30:32Z</dcterms:created>
  <dcterms:modified xsi:type="dcterms:W3CDTF">2023-10-27T10:05:27Z</dcterms:modified>
</cp:coreProperties>
</file>