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8" r:id="rId4"/>
    <p:sldId id="279" r:id="rId5"/>
    <p:sldId id="280" r:id="rId6"/>
    <p:sldId id="289" r:id="rId7"/>
    <p:sldId id="281" r:id="rId8"/>
    <p:sldId id="282" r:id="rId9"/>
    <p:sldId id="283" r:id="rId10"/>
    <p:sldId id="284" r:id="rId11"/>
    <p:sldId id="290" r:id="rId12"/>
    <p:sldId id="285" r:id="rId13"/>
    <p:sldId id="286" r:id="rId14"/>
    <p:sldId id="287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2" r:id="rId36"/>
    <p:sldId id="310" r:id="rId37"/>
    <p:sldId id="311" r:id="rId38"/>
    <p:sldId id="313" r:id="rId39"/>
    <p:sldId id="31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13</a:t>
            </a:r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BF9C2-AFB9-F003-8B24-511C6600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84" y="688213"/>
            <a:ext cx="9076207" cy="1196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C7ACF-F89A-1852-560E-0CE3D507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63" y="2845745"/>
            <a:ext cx="3711262" cy="2331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2AB90-C30D-2A9E-89A9-F37B51C93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73" y="2302880"/>
            <a:ext cx="4892464" cy="35969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EF16A1-90C1-D063-E065-FB22756C607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21420" y="4101356"/>
            <a:ext cx="17636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F2913E-541E-3FF5-E3BF-6DE45F8829BF}"/>
              </a:ext>
            </a:extLst>
          </p:cNvPr>
          <p:cNvSpPr txBox="1"/>
          <p:nvPr/>
        </p:nvSpPr>
        <p:spPr>
          <a:xfrm>
            <a:off x="5065465" y="3732024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8629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76E42-7531-1141-9825-0F92D1EBA18A}"/>
              </a:ext>
            </a:extLst>
          </p:cNvPr>
          <p:cNvSpPr txBox="1"/>
          <p:nvPr/>
        </p:nvSpPr>
        <p:spPr>
          <a:xfrm>
            <a:off x="2082829" y="2596044"/>
            <a:ext cx="8026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Söhne"/>
              </a:rPr>
              <a:t>Matplotlib Marker</a:t>
            </a:r>
          </a:p>
        </p:txBody>
      </p:sp>
    </p:spTree>
    <p:extLst>
      <p:ext uri="{BB962C8B-B14F-4D97-AF65-F5344CB8AC3E}">
        <p14:creationId xmlns:p14="http://schemas.microsoft.com/office/powerpoint/2010/main" val="2138807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F99AA-7FF8-112E-1024-E2F23A59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67" y="749413"/>
            <a:ext cx="6515665" cy="823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B2372-D88A-1296-FA69-B109D5E9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78" y="2635745"/>
            <a:ext cx="3543607" cy="233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BB0FF-AA4E-1420-8E93-2CF477F7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71" y="1979023"/>
            <a:ext cx="5037257" cy="3635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A57CE0-7455-34BC-03E6-B11F33C4051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595685" y="3796551"/>
            <a:ext cx="2029686" cy="8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93D7F9-00E0-84D5-8FCA-379CF9F79690}"/>
              </a:ext>
            </a:extLst>
          </p:cNvPr>
          <p:cNvSpPr txBox="1"/>
          <p:nvPr/>
        </p:nvSpPr>
        <p:spPr>
          <a:xfrm>
            <a:off x="5128849" y="3429000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29235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63851-6BB4-75AA-603C-C765CD8C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65" y="2659312"/>
            <a:ext cx="3010161" cy="153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475D9-B16C-1125-5A58-60E75762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8127"/>
            <a:ext cx="4991533" cy="37417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18BE9E-48E6-5E63-F1AF-65A2FB6A8B5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490326" y="3428999"/>
            <a:ext cx="1605674" cy="8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01BA41-9D59-31E6-963B-CE100EBB2F17}"/>
              </a:ext>
            </a:extLst>
          </p:cNvPr>
          <p:cNvSpPr txBox="1"/>
          <p:nvPr/>
        </p:nvSpPr>
        <p:spPr>
          <a:xfrm>
            <a:off x="4855382" y="3068634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91160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FA295-78D1-5CD6-FE57-07E9C807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92" y="468373"/>
            <a:ext cx="10554615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3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E696C-8068-4404-440C-9A77645E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63" y="1023261"/>
            <a:ext cx="4808637" cy="1386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0ECC9-5444-1495-F74F-3469EEE7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39" y="2795725"/>
            <a:ext cx="3048264" cy="2065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44F5A-38B2-5A1A-0249-EE40BC6FA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787" y="2038606"/>
            <a:ext cx="4366638" cy="32387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2C16F6-4E23-5270-82C8-0A294C4DB2E6}"/>
              </a:ext>
            </a:extLst>
          </p:cNvPr>
          <p:cNvCxnSpPr>
            <a:cxnSpLocks/>
          </p:cNvCxnSpPr>
          <p:nvPr/>
        </p:nvCxnSpPr>
        <p:spPr>
          <a:xfrm>
            <a:off x="4589153" y="3828324"/>
            <a:ext cx="2510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CDBCDE-43F9-5EC6-E8CB-2C602C166034}"/>
              </a:ext>
            </a:extLst>
          </p:cNvPr>
          <p:cNvSpPr txBox="1"/>
          <p:nvPr/>
        </p:nvSpPr>
        <p:spPr>
          <a:xfrm>
            <a:off x="5406819" y="3401711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43638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EE61A-B4E3-2DA7-8C24-E5C3F2C4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0" y="2297332"/>
            <a:ext cx="991447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5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6E0CB-358E-18F8-9DC8-8902096F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35" y="1417145"/>
            <a:ext cx="987637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43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42DF4-3A5E-A72B-409D-EA3CEF3C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00" y="832784"/>
            <a:ext cx="6538527" cy="85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32441-4ACF-01A7-ABCA-11B36E64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27" y="2787480"/>
            <a:ext cx="3985605" cy="217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0FA78-E7CF-BBF9-2DEC-9C7AE0E25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68" y="2265464"/>
            <a:ext cx="4397121" cy="322353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E2A5A-85FD-B7D4-B883-1FA4A2E7473F}"/>
              </a:ext>
            </a:extLst>
          </p:cNvPr>
          <p:cNvCxnSpPr>
            <a:cxnSpLocks/>
          </p:cNvCxnSpPr>
          <p:nvPr/>
        </p:nvCxnSpPr>
        <p:spPr>
          <a:xfrm>
            <a:off x="5058732" y="3855613"/>
            <a:ext cx="2334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664275-AF24-2F66-41DE-F7B6DAA77747}"/>
              </a:ext>
            </a:extLst>
          </p:cNvPr>
          <p:cNvSpPr txBox="1"/>
          <p:nvPr/>
        </p:nvSpPr>
        <p:spPr>
          <a:xfrm>
            <a:off x="5725669" y="3429000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83147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FDEE1-AF64-2685-4AA7-952B02FD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91" y="850269"/>
            <a:ext cx="7110076" cy="74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C5144-756A-00E2-DCE7-CE9CC3F7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39" y="2731005"/>
            <a:ext cx="4023709" cy="214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AD226-CC2A-9954-842A-2845590807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69" r="23649"/>
          <a:stretch/>
        </p:blipFill>
        <p:spPr>
          <a:xfrm>
            <a:off x="7105254" y="2193472"/>
            <a:ext cx="4363819" cy="32240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383ECA-2AA3-B74C-842B-D1D8AA7346F6}"/>
              </a:ext>
            </a:extLst>
          </p:cNvPr>
          <p:cNvCxnSpPr>
            <a:cxnSpLocks/>
          </p:cNvCxnSpPr>
          <p:nvPr/>
        </p:nvCxnSpPr>
        <p:spPr>
          <a:xfrm>
            <a:off x="5058732" y="3855613"/>
            <a:ext cx="21757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394ED7-1640-98B9-6A71-5BE264340FBE}"/>
              </a:ext>
            </a:extLst>
          </p:cNvPr>
          <p:cNvSpPr txBox="1"/>
          <p:nvPr/>
        </p:nvSpPr>
        <p:spPr>
          <a:xfrm>
            <a:off x="5725669" y="3429000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47167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320555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67F0E-777E-D664-FC63-F03D5E42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72" y="669200"/>
            <a:ext cx="10285167" cy="451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939B8-0109-63CD-446B-3653BAEF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2" y="2665563"/>
            <a:ext cx="3795089" cy="2118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9E19F-01B1-2088-F2B5-C6472892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747" y="2094014"/>
            <a:ext cx="4381880" cy="32616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0977C9-1EA6-CB5F-3F47-B205F01DC8DC}"/>
              </a:ext>
            </a:extLst>
          </p:cNvPr>
          <p:cNvCxnSpPr>
            <a:cxnSpLocks/>
          </p:cNvCxnSpPr>
          <p:nvPr/>
        </p:nvCxnSpPr>
        <p:spPr>
          <a:xfrm>
            <a:off x="5008107" y="3855613"/>
            <a:ext cx="21757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06131E-D0FD-2E77-C913-6CFD5B51FBD5}"/>
              </a:ext>
            </a:extLst>
          </p:cNvPr>
          <p:cNvSpPr txBox="1"/>
          <p:nvPr/>
        </p:nvSpPr>
        <p:spPr>
          <a:xfrm>
            <a:off x="5675044" y="3429000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9521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896B4-C934-F704-2AE2-5AE68B18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30" y="2133487"/>
            <a:ext cx="4473328" cy="259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8C4644-3B7B-DBAA-4889-B627127E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673" y="1853310"/>
            <a:ext cx="4320914" cy="32768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EFC3CF-7762-E366-3BB0-904796B250B0}"/>
              </a:ext>
            </a:extLst>
          </p:cNvPr>
          <p:cNvCxnSpPr>
            <a:cxnSpLocks/>
          </p:cNvCxnSpPr>
          <p:nvPr/>
        </p:nvCxnSpPr>
        <p:spPr>
          <a:xfrm>
            <a:off x="5462712" y="3685283"/>
            <a:ext cx="19959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9B9F8E-4123-8769-5F32-B1E606D093CB}"/>
              </a:ext>
            </a:extLst>
          </p:cNvPr>
          <p:cNvSpPr txBox="1"/>
          <p:nvPr/>
        </p:nvSpPr>
        <p:spPr>
          <a:xfrm>
            <a:off x="6022911" y="3244333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02510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A39AF-1FE7-C5C4-D793-76892137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9" y="2434504"/>
            <a:ext cx="5204911" cy="1988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3DF63-F2A2-244C-AE76-67B0C1C6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149" y="1918531"/>
            <a:ext cx="4229467" cy="32540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D861F0-A9BF-75D9-84AF-67F2E8EF9F8A}"/>
              </a:ext>
            </a:extLst>
          </p:cNvPr>
          <p:cNvCxnSpPr>
            <a:cxnSpLocks/>
          </p:cNvCxnSpPr>
          <p:nvPr/>
        </p:nvCxnSpPr>
        <p:spPr>
          <a:xfrm>
            <a:off x="5946290" y="3685283"/>
            <a:ext cx="17274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0FE0E3-FFBC-52C0-958B-EABBA0F75D4B}"/>
              </a:ext>
            </a:extLst>
          </p:cNvPr>
          <p:cNvSpPr txBox="1"/>
          <p:nvPr/>
        </p:nvSpPr>
        <p:spPr>
          <a:xfrm>
            <a:off x="6506489" y="3244333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4626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8776A-15E5-9378-AF11-BD9EC6348446}"/>
              </a:ext>
            </a:extLst>
          </p:cNvPr>
          <p:cNvSpPr txBox="1"/>
          <p:nvPr/>
        </p:nvSpPr>
        <p:spPr>
          <a:xfrm>
            <a:off x="4610568" y="2721114"/>
            <a:ext cx="415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hlinkClick r:id="rId2"/>
              </a:rPr>
              <a:t>Other colors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1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8FFDC-2EB8-0E08-5961-304AB460A15F}"/>
              </a:ext>
            </a:extLst>
          </p:cNvPr>
          <p:cNvSpPr txBox="1"/>
          <p:nvPr/>
        </p:nvSpPr>
        <p:spPr>
          <a:xfrm>
            <a:off x="2082829" y="2596044"/>
            <a:ext cx="8026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Söhne"/>
              </a:rPr>
              <a:t>Matplotlib Line</a:t>
            </a:r>
          </a:p>
        </p:txBody>
      </p:sp>
    </p:spTree>
    <p:extLst>
      <p:ext uri="{BB962C8B-B14F-4D97-AF65-F5344CB8AC3E}">
        <p14:creationId xmlns:p14="http://schemas.microsoft.com/office/powerpoint/2010/main" val="2277160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8A19E-8129-F73F-2DF3-8B2E717E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99" y="808134"/>
            <a:ext cx="6340389" cy="777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CB2C4-AD9C-7979-F864-EB307EE9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94" y="2911200"/>
            <a:ext cx="2987299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70B55-4FCC-9CDD-C4DC-A1D63334C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78" y="2274874"/>
            <a:ext cx="4473328" cy="33302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AC5FFE-E96E-6A87-97CE-0281247EDD19}"/>
              </a:ext>
            </a:extLst>
          </p:cNvPr>
          <p:cNvCxnSpPr>
            <a:cxnSpLocks/>
          </p:cNvCxnSpPr>
          <p:nvPr/>
        </p:nvCxnSpPr>
        <p:spPr>
          <a:xfrm>
            <a:off x="4141693" y="4008012"/>
            <a:ext cx="2707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F2B9C9-372A-059C-E55B-C509BA58BFA8}"/>
              </a:ext>
            </a:extLst>
          </p:cNvPr>
          <p:cNvSpPr txBox="1"/>
          <p:nvPr/>
        </p:nvSpPr>
        <p:spPr>
          <a:xfrm>
            <a:off x="4915205" y="3570656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49620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CCE96-DA3A-5E5F-4047-ECEE54ED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49" y="2797150"/>
            <a:ext cx="3109229" cy="1425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3F68D-94DD-D358-EB31-0712F3C4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463" y="1878859"/>
            <a:ext cx="4397121" cy="32616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6B32A-6160-D866-73E4-5DD251EA9428}"/>
              </a:ext>
            </a:extLst>
          </p:cNvPr>
          <p:cNvCxnSpPr>
            <a:cxnSpLocks/>
          </p:cNvCxnSpPr>
          <p:nvPr/>
        </p:nvCxnSpPr>
        <p:spPr>
          <a:xfrm>
            <a:off x="4446927" y="3586671"/>
            <a:ext cx="2500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E378CE-69DB-DB8E-3007-92D536BB907A}"/>
              </a:ext>
            </a:extLst>
          </p:cNvPr>
          <p:cNvSpPr txBox="1"/>
          <p:nvPr/>
        </p:nvSpPr>
        <p:spPr>
          <a:xfrm>
            <a:off x="5220439" y="3149315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15775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25B85-268F-2C4D-C58D-6E7428A2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36" y="1014283"/>
            <a:ext cx="3132091" cy="1691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BF660-088F-A280-4EBE-8D93AAAD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300" y="3506498"/>
            <a:ext cx="2408129" cy="108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8C902-BC49-4654-0E2A-92F38A18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19" y="2316787"/>
            <a:ext cx="4442845" cy="32464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8E97BE-5BCD-627E-42A8-8A13A23639F3}"/>
              </a:ext>
            </a:extLst>
          </p:cNvPr>
          <p:cNvCxnSpPr>
            <a:cxnSpLocks/>
          </p:cNvCxnSpPr>
          <p:nvPr/>
        </p:nvCxnSpPr>
        <p:spPr>
          <a:xfrm>
            <a:off x="3649172" y="4097659"/>
            <a:ext cx="32177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37C178-09F7-C4D5-62AD-8A69DB4A4EFB}"/>
              </a:ext>
            </a:extLst>
          </p:cNvPr>
          <p:cNvSpPr txBox="1"/>
          <p:nvPr/>
        </p:nvSpPr>
        <p:spPr>
          <a:xfrm>
            <a:off x="4422684" y="3660303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70414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EE97C-1A74-5956-B1CB-32FDE322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25" y="1935350"/>
            <a:ext cx="6104149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55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B7F2F-F844-E7EA-B883-BDDFA79E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89" y="955379"/>
            <a:ext cx="5410669" cy="76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2BF8D-A08A-9D32-2626-6B1E62480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89" y="2933161"/>
            <a:ext cx="2918713" cy="2103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0B357-EDC0-EB46-30EC-931C0F638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123" y="2327318"/>
            <a:ext cx="4404742" cy="33149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E5D7A-1FF6-B836-8450-A3054B27F76D}"/>
              </a:ext>
            </a:extLst>
          </p:cNvPr>
          <p:cNvCxnSpPr>
            <a:cxnSpLocks/>
          </p:cNvCxnSpPr>
          <p:nvPr/>
        </p:nvCxnSpPr>
        <p:spPr>
          <a:xfrm>
            <a:off x="4141693" y="4008012"/>
            <a:ext cx="2707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9C3E38-D9B8-3421-D31D-83B9AA478F49}"/>
              </a:ext>
            </a:extLst>
          </p:cNvPr>
          <p:cNvSpPr txBox="1"/>
          <p:nvPr/>
        </p:nvSpPr>
        <p:spPr>
          <a:xfrm>
            <a:off x="4915205" y="3570656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23907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0C2FD3-88DF-E93D-2F92-10CAAD28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31" y="322729"/>
            <a:ext cx="10214537" cy="2275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B458E-9287-9C07-A7D9-BC8F0CFB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31" y="2597827"/>
            <a:ext cx="9845893" cy="2149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DEEA04-EA2F-5D35-531C-B6B4574A7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31" y="4805381"/>
            <a:ext cx="980016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4B148-B233-6E92-A3AD-D497E1EE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8" y="2861934"/>
            <a:ext cx="2834886" cy="1417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E83A51-846E-F63A-BDBF-AB7428C3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75" y="1779126"/>
            <a:ext cx="4465707" cy="32997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970212-96DE-8BDD-A788-CEBCB4C9E3A8}"/>
              </a:ext>
            </a:extLst>
          </p:cNvPr>
          <p:cNvCxnSpPr>
            <a:cxnSpLocks/>
          </p:cNvCxnSpPr>
          <p:nvPr/>
        </p:nvCxnSpPr>
        <p:spPr>
          <a:xfrm>
            <a:off x="3902514" y="3755322"/>
            <a:ext cx="2707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6CBC84-B005-576B-3D43-BE56312F79F0}"/>
              </a:ext>
            </a:extLst>
          </p:cNvPr>
          <p:cNvSpPr txBox="1"/>
          <p:nvPr/>
        </p:nvSpPr>
        <p:spPr>
          <a:xfrm>
            <a:off x="4717982" y="3385990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05455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D90FD-6CD9-7C69-6475-0BCF4267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40" y="2964687"/>
            <a:ext cx="2560542" cy="133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E26013-05F5-5933-1B06-FAB4AAF5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94" y="1790558"/>
            <a:ext cx="4313294" cy="32768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88CEA-19EF-D84A-062C-C9F0D59A92D2}"/>
              </a:ext>
            </a:extLst>
          </p:cNvPr>
          <p:cNvCxnSpPr>
            <a:cxnSpLocks/>
          </p:cNvCxnSpPr>
          <p:nvPr/>
        </p:nvCxnSpPr>
        <p:spPr>
          <a:xfrm>
            <a:off x="3969682" y="3631495"/>
            <a:ext cx="2707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BC0BF2-E8CF-19EF-40C5-FD290B467E04}"/>
              </a:ext>
            </a:extLst>
          </p:cNvPr>
          <p:cNvSpPr txBox="1"/>
          <p:nvPr/>
        </p:nvSpPr>
        <p:spPr>
          <a:xfrm>
            <a:off x="4743194" y="3194139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35087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C5956-4E2B-853E-EC29-779128E2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00" y="798034"/>
            <a:ext cx="5997460" cy="112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F9E58-541A-1445-CD17-987F9942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34" y="2905014"/>
            <a:ext cx="2728196" cy="2034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B2B21-2234-8787-3966-9BAB0F3E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254" y="2197558"/>
            <a:ext cx="4351397" cy="32159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D0E9FD-0569-884A-155D-1C019B19DC76}"/>
              </a:ext>
            </a:extLst>
          </p:cNvPr>
          <p:cNvCxnSpPr>
            <a:cxnSpLocks/>
          </p:cNvCxnSpPr>
          <p:nvPr/>
        </p:nvCxnSpPr>
        <p:spPr>
          <a:xfrm>
            <a:off x="4141693" y="4008012"/>
            <a:ext cx="2707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B4B9A8-578A-7ED1-BA4B-8C2EB01F92C5}"/>
              </a:ext>
            </a:extLst>
          </p:cNvPr>
          <p:cNvSpPr txBox="1"/>
          <p:nvPr/>
        </p:nvSpPr>
        <p:spPr>
          <a:xfrm>
            <a:off x="4915205" y="3570656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77930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31E5F-1872-843D-6B33-465AC6E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81" y="1031130"/>
            <a:ext cx="5182049" cy="8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F80FA-BA05-1596-6DF3-235DA0768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81" y="2543397"/>
            <a:ext cx="4130398" cy="2613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7906B-4EA1-8AC0-E6AF-5075272FE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618" y="2242380"/>
            <a:ext cx="4351397" cy="32159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D9534F-6D3C-2403-7376-4A63AB9139CF}"/>
              </a:ext>
            </a:extLst>
          </p:cNvPr>
          <p:cNvCxnSpPr>
            <a:cxnSpLocks/>
          </p:cNvCxnSpPr>
          <p:nvPr/>
        </p:nvCxnSpPr>
        <p:spPr>
          <a:xfrm>
            <a:off x="5170079" y="3866356"/>
            <a:ext cx="17175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23A227-5153-BB1C-C662-34236D25E4D0}"/>
              </a:ext>
            </a:extLst>
          </p:cNvPr>
          <p:cNvSpPr txBox="1"/>
          <p:nvPr/>
        </p:nvSpPr>
        <p:spPr>
          <a:xfrm>
            <a:off x="5591068" y="3474999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30534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505F5-B2C6-475C-2614-98F4682D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4" y="2125867"/>
            <a:ext cx="4244708" cy="2606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925EA-9C82-78A8-7088-D03BE6401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515" y="1821040"/>
            <a:ext cx="4397121" cy="321591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C80686-83A1-CD25-9B26-8BFFCF9FDA14}"/>
              </a:ext>
            </a:extLst>
          </p:cNvPr>
          <p:cNvCxnSpPr>
            <a:cxnSpLocks/>
          </p:cNvCxnSpPr>
          <p:nvPr/>
        </p:nvCxnSpPr>
        <p:spPr>
          <a:xfrm>
            <a:off x="5242072" y="3497024"/>
            <a:ext cx="18221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38D0E3-8FA6-0693-A1EF-607F6714938D}"/>
              </a:ext>
            </a:extLst>
          </p:cNvPr>
          <p:cNvSpPr txBox="1"/>
          <p:nvPr/>
        </p:nvSpPr>
        <p:spPr>
          <a:xfrm>
            <a:off x="5715349" y="3059667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8261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8FFDC-2EB8-0E08-5961-304AB460A15F}"/>
              </a:ext>
            </a:extLst>
          </p:cNvPr>
          <p:cNvSpPr txBox="1"/>
          <p:nvPr/>
        </p:nvSpPr>
        <p:spPr>
          <a:xfrm>
            <a:off x="2082829" y="2596044"/>
            <a:ext cx="8026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Söhne"/>
              </a:rPr>
              <a:t>Matplotlib Labels &amp; Title</a:t>
            </a:r>
          </a:p>
        </p:txBody>
      </p:sp>
    </p:spTree>
    <p:extLst>
      <p:ext uri="{BB962C8B-B14F-4D97-AF65-F5344CB8AC3E}">
        <p14:creationId xmlns:p14="http://schemas.microsoft.com/office/powerpoint/2010/main" val="1913188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7B055-F364-5986-1437-0B5CBA48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14" y="783929"/>
            <a:ext cx="6043184" cy="80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1BB09-6028-9FAF-9C1C-523486CF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82" y="2401294"/>
            <a:ext cx="4778154" cy="293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A7690-BBD9-0869-D1BE-C3ECF00DF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098" y="1961996"/>
            <a:ext cx="4709568" cy="35436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328AF-D7FB-C609-3FC8-808D807B8013}"/>
              </a:ext>
            </a:extLst>
          </p:cNvPr>
          <p:cNvCxnSpPr>
            <a:cxnSpLocks/>
          </p:cNvCxnSpPr>
          <p:nvPr/>
        </p:nvCxnSpPr>
        <p:spPr>
          <a:xfrm>
            <a:off x="5777736" y="3866356"/>
            <a:ext cx="1313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2E7F1-C086-3E4B-CCAC-B00DF4177101}"/>
              </a:ext>
            </a:extLst>
          </p:cNvPr>
          <p:cNvSpPr txBox="1"/>
          <p:nvPr/>
        </p:nvSpPr>
        <p:spPr>
          <a:xfrm>
            <a:off x="5996628" y="3496079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4111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FBC3E-02C2-C910-50D2-4C74ABE3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1" y="798047"/>
            <a:ext cx="4541914" cy="8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12113-5170-5941-C1E2-952B8413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10" y="2496760"/>
            <a:ext cx="5197290" cy="310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79DA0-492F-7684-5007-D4311B43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81" y="2103409"/>
            <a:ext cx="4900085" cy="36731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88BDA6-0FC5-DBE4-7D7B-AD302D1F7DD1}"/>
              </a:ext>
            </a:extLst>
          </p:cNvPr>
          <p:cNvCxnSpPr>
            <a:cxnSpLocks/>
          </p:cNvCxnSpPr>
          <p:nvPr/>
        </p:nvCxnSpPr>
        <p:spPr>
          <a:xfrm>
            <a:off x="6096000" y="3958706"/>
            <a:ext cx="947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DDA2D9-AC40-AB13-A917-6BC9B63AAC9F}"/>
              </a:ext>
            </a:extLst>
          </p:cNvPr>
          <p:cNvSpPr txBox="1"/>
          <p:nvPr/>
        </p:nvSpPr>
        <p:spPr>
          <a:xfrm>
            <a:off x="6168020" y="3570656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20571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30122-E15A-1DB8-8C4A-1852133E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9" y="748070"/>
            <a:ext cx="7353937" cy="80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787834-5F6B-AB06-B668-93EFF1459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9" y="2200911"/>
            <a:ext cx="4480948" cy="340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95C17-38DB-1FA5-AFAE-73B493C6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39" y="2071359"/>
            <a:ext cx="4892464" cy="36655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DBE24D-7AB9-17D8-88E1-060127FFE741}"/>
              </a:ext>
            </a:extLst>
          </p:cNvPr>
          <p:cNvCxnSpPr>
            <a:cxnSpLocks/>
          </p:cNvCxnSpPr>
          <p:nvPr/>
        </p:nvCxnSpPr>
        <p:spPr>
          <a:xfrm>
            <a:off x="5277367" y="4043871"/>
            <a:ext cx="15548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B481C-BA8E-CEFD-0DAF-7542BB7F6E52}"/>
              </a:ext>
            </a:extLst>
          </p:cNvPr>
          <p:cNvSpPr txBox="1"/>
          <p:nvPr/>
        </p:nvSpPr>
        <p:spPr>
          <a:xfrm>
            <a:off x="5617022" y="3674539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04692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E6669-E88C-1615-35B6-F0CBE5B2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6" y="884771"/>
            <a:ext cx="4206605" cy="1036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546DA-F0F5-DB7A-FF6C-ED3BB06F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86" y="2594706"/>
            <a:ext cx="4587638" cy="294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3E6F0-DAA8-789A-1973-7F28AA1D7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17" y="2232724"/>
            <a:ext cx="4877223" cy="36655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310926-488B-9760-F890-B2913CB967AB}"/>
              </a:ext>
            </a:extLst>
          </p:cNvPr>
          <p:cNvCxnSpPr>
            <a:cxnSpLocks/>
          </p:cNvCxnSpPr>
          <p:nvPr/>
        </p:nvCxnSpPr>
        <p:spPr>
          <a:xfrm>
            <a:off x="5586124" y="4187306"/>
            <a:ext cx="15766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1DBAC8-1133-1886-388B-E1350024E0BC}"/>
              </a:ext>
            </a:extLst>
          </p:cNvPr>
          <p:cNvSpPr txBox="1"/>
          <p:nvPr/>
        </p:nvSpPr>
        <p:spPr>
          <a:xfrm>
            <a:off x="5869340" y="3817974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7481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FA660-B7D5-81EF-3880-4DA654D6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827590"/>
            <a:ext cx="9815411" cy="1760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94EBA-D674-2B04-E156-B5AEE1CA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94" y="3135290"/>
            <a:ext cx="4801016" cy="266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FB2EE-66BA-D29D-2454-343CF9E7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839" y="2863726"/>
            <a:ext cx="4282073" cy="32070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44A4C4-3CA1-F62E-397F-EA39EE7D1A5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989310" y="4467264"/>
            <a:ext cx="1120529" cy="1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759562-6C1C-6396-0EB1-BFE647845B08}"/>
              </a:ext>
            </a:extLst>
          </p:cNvPr>
          <p:cNvSpPr txBox="1"/>
          <p:nvPr/>
        </p:nvSpPr>
        <p:spPr>
          <a:xfrm>
            <a:off x="6095999" y="408537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01203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76E42-7531-1141-9825-0F92D1EBA18A}"/>
              </a:ext>
            </a:extLst>
          </p:cNvPr>
          <p:cNvSpPr txBox="1"/>
          <p:nvPr/>
        </p:nvSpPr>
        <p:spPr>
          <a:xfrm>
            <a:off x="2082829" y="2596044"/>
            <a:ext cx="8026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Söhne"/>
              </a:rPr>
              <a:t>Types of diagram in matplotlib</a:t>
            </a:r>
          </a:p>
        </p:txBody>
      </p:sp>
    </p:spTree>
    <p:extLst>
      <p:ext uri="{BB962C8B-B14F-4D97-AF65-F5344CB8AC3E}">
        <p14:creationId xmlns:p14="http://schemas.microsoft.com/office/powerpoint/2010/main" val="3702626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76E42-7531-1141-9825-0F92D1EBA18A}"/>
              </a:ext>
            </a:extLst>
          </p:cNvPr>
          <p:cNvSpPr txBox="1"/>
          <p:nvPr/>
        </p:nvSpPr>
        <p:spPr>
          <a:xfrm>
            <a:off x="2082829" y="2596044"/>
            <a:ext cx="8026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Söhne"/>
              </a:rPr>
              <a:t>Matplotlib Plot</a:t>
            </a:r>
          </a:p>
        </p:txBody>
      </p:sp>
    </p:spTree>
    <p:extLst>
      <p:ext uri="{BB962C8B-B14F-4D97-AF65-F5344CB8AC3E}">
        <p14:creationId xmlns:p14="http://schemas.microsoft.com/office/powerpoint/2010/main" val="2617255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2AC91-CBC4-F742-381D-D3C6346F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7" y="531271"/>
            <a:ext cx="7712108" cy="256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542FC2-E3FC-0221-0B1D-AD399802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86" y="3429000"/>
            <a:ext cx="4740051" cy="2491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C1C56B-D088-F63D-AC15-E2C7CAA09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665" y="3326921"/>
            <a:ext cx="3673949" cy="26961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392570-6B6D-1A14-8BF4-4D9D5E9CB1F0}"/>
              </a:ext>
            </a:extLst>
          </p:cNvPr>
          <p:cNvCxnSpPr>
            <a:cxnSpLocks/>
          </p:cNvCxnSpPr>
          <p:nvPr/>
        </p:nvCxnSpPr>
        <p:spPr>
          <a:xfrm flipV="1">
            <a:off x="5821437" y="4674978"/>
            <a:ext cx="1735810" cy="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221898-2F7E-193F-0302-6BF2A2C675C4}"/>
              </a:ext>
            </a:extLst>
          </p:cNvPr>
          <p:cNvSpPr txBox="1"/>
          <p:nvPr/>
        </p:nvSpPr>
        <p:spPr>
          <a:xfrm>
            <a:off x="6191270" y="42628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00948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59EBD-0F5A-0E03-2B75-115A9D7D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48" y="734172"/>
            <a:ext cx="6690940" cy="85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39ABA-13DB-FBFA-E976-00C3B5B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48" y="2486699"/>
            <a:ext cx="5654530" cy="253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2A184-3D16-229A-85A3-6EDC246CB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539" y="2154136"/>
            <a:ext cx="4363661" cy="31770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35E3F-73FF-FAB4-EA13-B9EC5E2EB0C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647978" y="3742649"/>
            <a:ext cx="1036410" cy="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F1835E-9F06-874A-D85C-D694D2B7D8F7}"/>
              </a:ext>
            </a:extLst>
          </p:cNvPr>
          <p:cNvSpPr txBox="1"/>
          <p:nvPr/>
        </p:nvSpPr>
        <p:spPr>
          <a:xfrm>
            <a:off x="6647978" y="3270219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01007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8C71D-86AE-0B88-823B-857ED426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76" y="758379"/>
            <a:ext cx="7186283" cy="823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9BDD8-6804-1862-6ABC-ADB40AED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76" y="2359851"/>
            <a:ext cx="6645216" cy="2514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6B92F-7400-5A32-E447-F68A3ADAC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572" y="2059709"/>
            <a:ext cx="4026487" cy="297772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E7429B-D9CD-37BC-29F0-2D18A46A7A35}"/>
              </a:ext>
            </a:extLst>
          </p:cNvPr>
          <p:cNvCxnSpPr>
            <a:cxnSpLocks/>
          </p:cNvCxnSpPr>
          <p:nvPr/>
        </p:nvCxnSpPr>
        <p:spPr>
          <a:xfrm>
            <a:off x="7238592" y="3680012"/>
            <a:ext cx="8923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50208C-B231-23B3-10A8-A9F53AE9F88F}"/>
              </a:ext>
            </a:extLst>
          </p:cNvPr>
          <p:cNvSpPr txBox="1"/>
          <p:nvPr/>
        </p:nvSpPr>
        <p:spPr>
          <a:xfrm>
            <a:off x="7238592" y="3198502"/>
            <a:ext cx="8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98623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374</TotalTime>
  <Words>48</Words>
  <Application>Microsoft Office PowerPoint</Application>
  <PresentationFormat>Widescreen</PresentationFormat>
  <Paragraphs>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Corbel</vt:lpstr>
      <vt:lpstr>Söhne</vt:lpstr>
      <vt:lpstr>Basis</vt:lpstr>
      <vt:lpstr>Data analytics</vt:lpstr>
      <vt:lpstr>Matplotlib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78</cp:revision>
  <dcterms:created xsi:type="dcterms:W3CDTF">2023-09-28T11:30:32Z</dcterms:created>
  <dcterms:modified xsi:type="dcterms:W3CDTF">2023-11-23T10:32:15Z</dcterms:modified>
</cp:coreProperties>
</file>