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Session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Discretization</a:t>
            </a:r>
          </a:p>
        </p:txBody>
      </p:sp>
    </p:spTree>
    <p:extLst>
      <p:ext uri="{BB962C8B-B14F-4D97-AF65-F5344CB8AC3E}">
        <p14:creationId xmlns:p14="http://schemas.microsoft.com/office/powerpoint/2010/main" val="320555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30B343-6E0A-7BAC-7188-3558C0AD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1398094"/>
            <a:ext cx="823793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0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16986-2521-7826-A3E5-865571AB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81" y="2388780"/>
            <a:ext cx="827603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2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274F4-2700-913D-A6D1-71F41462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161098"/>
            <a:ext cx="8230313" cy="1272650"/>
          </a:xfrm>
          <a:prstGeom prst="rect">
            <a:avLst/>
          </a:prstGeom>
        </p:spPr>
      </p:pic>
      <p:pic>
        <p:nvPicPr>
          <p:cNvPr id="1026" name="Picture 2" descr="Discretization By Histogram Analysis in Data Mining - GeeksforGeeks">
            <a:extLst>
              <a:ext uri="{FF2B5EF4-FFF2-40B4-BE49-F238E27FC236}">
                <a16:creationId xmlns:a16="http://schemas.microsoft.com/office/drawing/2014/main" id="{812C5B2A-3D44-1B16-38E8-368F07C3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6" y="2579034"/>
            <a:ext cx="59531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3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80370-DE1B-F89C-1A7D-47181ADF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2" y="1409879"/>
            <a:ext cx="8245555" cy="1044030"/>
          </a:xfrm>
          <a:prstGeom prst="rect">
            <a:avLst/>
          </a:prstGeom>
        </p:spPr>
      </p:pic>
      <p:pic>
        <p:nvPicPr>
          <p:cNvPr id="2050" name="Picture 2" descr="Dealing with noisy data made easy : binning technique [data mining] -  YouTube">
            <a:extLst>
              <a:ext uri="{FF2B5EF4-FFF2-40B4-BE49-F238E27FC236}">
                <a16:creationId xmlns:a16="http://schemas.microsoft.com/office/drawing/2014/main" id="{A64208CF-044E-6BC4-6A81-ED0651F3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30" y="3104029"/>
            <a:ext cx="3693939" cy="206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6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9C3D2-4308-7FD0-9A95-7021A9D6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23" y="1473336"/>
            <a:ext cx="1310754" cy="2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2B89F-1706-936D-1D62-458779C3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23" y="1762921"/>
            <a:ext cx="8230313" cy="708721"/>
          </a:xfrm>
          <a:prstGeom prst="rect">
            <a:avLst/>
          </a:prstGeom>
        </p:spPr>
      </p:pic>
      <p:pic>
        <p:nvPicPr>
          <p:cNvPr id="3074" name="Picture 2" descr="Understanding data mining clustering methods - The SAS Data Science Blog">
            <a:extLst>
              <a:ext uri="{FF2B5EF4-FFF2-40B4-BE49-F238E27FC236}">
                <a16:creationId xmlns:a16="http://schemas.microsoft.com/office/drawing/2014/main" id="{7DD07B27-21E7-2E1F-A75B-86E2F844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98" y="2761227"/>
            <a:ext cx="5037604" cy="38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8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1E1D2-06EB-29BD-1077-A7C2D0ED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4" y="969016"/>
            <a:ext cx="8207451" cy="1585097"/>
          </a:xfrm>
          <a:prstGeom prst="rect">
            <a:avLst/>
          </a:prstGeom>
        </p:spPr>
      </p:pic>
      <p:pic>
        <p:nvPicPr>
          <p:cNvPr id="4098" name="Picture 2" descr="Decision Tree Induction and Entropy in data mining | T4Tutorials.com">
            <a:extLst>
              <a:ext uri="{FF2B5EF4-FFF2-40B4-BE49-F238E27FC236}">
                <a16:creationId xmlns:a16="http://schemas.microsoft.com/office/drawing/2014/main" id="{14B3764B-37EA-80FB-780E-F864ED3F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72" y="2741708"/>
            <a:ext cx="5053853" cy="314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2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CA84D-EA38-88ED-3DF7-D50B42B6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4" y="1329197"/>
            <a:ext cx="8207451" cy="1044030"/>
          </a:xfrm>
          <a:prstGeom prst="rect">
            <a:avLst/>
          </a:prstGeom>
        </p:spPr>
      </p:pic>
      <p:pic>
        <p:nvPicPr>
          <p:cNvPr id="5126" name="Picture 6" descr="Statistics - Correlation (Coefficient analysis)">
            <a:extLst>
              <a:ext uri="{FF2B5EF4-FFF2-40B4-BE49-F238E27FC236}">
                <a16:creationId xmlns:a16="http://schemas.microsoft.com/office/drawing/2014/main" id="{5188C2EA-5319-6D7C-FBE3-5440328C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58" y="2443442"/>
            <a:ext cx="3560482" cy="38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9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356</TotalTime>
  <Words>5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Söhne</vt:lpstr>
      <vt:lpstr>Basis</vt:lpstr>
      <vt:lpstr>Data analytics</vt:lpstr>
      <vt:lpstr>Discretization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55</cp:revision>
  <dcterms:created xsi:type="dcterms:W3CDTF">2023-09-28T11:30:32Z</dcterms:created>
  <dcterms:modified xsi:type="dcterms:W3CDTF">2023-11-16T12:16:33Z</dcterms:modified>
</cp:coreProperties>
</file>