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Exercises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C6424-FD90-AA20-9019-28A557CD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1" y="819343"/>
            <a:ext cx="11011677" cy="101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15672-448C-CB0A-D581-6A979FA7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62" y="2886644"/>
            <a:ext cx="9777676" cy="17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1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E09AD-6888-CEB5-DC70-68416A3E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17" y="1168980"/>
            <a:ext cx="10371565" cy="56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2C907-6650-B8DC-81C1-96FC88D7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44" y="2511415"/>
            <a:ext cx="9630712" cy="1370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F033A-5192-EF1A-A48F-D54FA505D698}"/>
              </a:ext>
            </a:extLst>
          </p:cNvPr>
          <p:cNvSpPr txBox="1"/>
          <p:nvPr/>
        </p:nvSpPr>
        <p:spPr>
          <a:xfrm>
            <a:off x="3059751" y="4478278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https://media.geeksforgeeks.org/wp-content/uploads/nba.csv</a:t>
            </a:r>
          </a:p>
        </p:txBody>
      </p:sp>
    </p:spTree>
    <p:extLst>
      <p:ext uri="{BB962C8B-B14F-4D97-AF65-F5344CB8AC3E}">
        <p14:creationId xmlns:p14="http://schemas.microsoft.com/office/powerpoint/2010/main" val="3785974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8DEBE-1E59-FEDB-F247-F3EE422B5596}"/>
              </a:ext>
            </a:extLst>
          </p:cNvPr>
          <p:cNvSpPr txBox="1"/>
          <p:nvPr/>
        </p:nvSpPr>
        <p:spPr>
          <a:xfrm>
            <a:off x="1007043" y="1174376"/>
            <a:ext cx="101779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Download this data set and answer below questions: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What percent of employees with Master degree (Calculate the rate for each degree)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What is the city that most of the employees come from (Calculate the rate for each city)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What is the year with most hiring rate (Calculate the rate for each year)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How old is the youngest and oldest employee? (Split the time into proper groups and rate them)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What percent of them left the company?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Rate the gender of employees.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What is the most and least year experience for employees (Split them in proper groups and rate them)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Rate the payment tiers.</a:t>
            </a:r>
          </a:p>
          <a:p>
            <a:r>
              <a:rPr lang="en-US" dirty="0">
                <a:solidFill>
                  <a:schemeClr val="accent1"/>
                </a:solidFill>
              </a:rPr>
              <a:t>Link : https://www.kaggle.com/datasets/tawfikelmetwally/employee-dataset</a:t>
            </a:r>
          </a:p>
        </p:txBody>
      </p:sp>
    </p:spTree>
    <p:extLst>
      <p:ext uri="{BB962C8B-B14F-4D97-AF65-F5344CB8AC3E}">
        <p14:creationId xmlns:p14="http://schemas.microsoft.com/office/powerpoint/2010/main" val="2063829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FDBE0-578D-1428-FEB7-442E9A47794E}"/>
              </a:ext>
            </a:extLst>
          </p:cNvPr>
          <p:cNvSpPr txBox="1"/>
          <p:nvPr/>
        </p:nvSpPr>
        <p:spPr>
          <a:xfrm>
            <a:off x="1649301" y="2782669"/>
            <a:ext cx="889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Quera</a:t>
            </a:r>
            <a:r>
              <a:rPr lang="en-US" sz="3600" dirty="0">
                <a:solidFill>
                  <a:schemeClr val="accent1"/>
                </a:solidFill>
              </a:rPr>
              <a:t> First Mini Project (Chocolate Problems)</a:t>
            </a:r>
          </a:p>
        </p:txBody>
      </p:sp>
    </p:spTree>
    <p:extLst>
      <p:ext uri="{BB962C8B-B14F-4D97-AF65-F5344CB8AC3E}">
        <p14:creationId xmlns:p14="http://schemas.microsoft.com/office/powerpoint/2010/main" val="4283652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345</TotalTime>
  <Words>160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Data analytics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53</cp:revision>
  <dcterms:created xsi:type="dcterms:W3CDTF">2023-09-28T11:30:32Z</dcterms:created>
  <dcterms:modified xsi:type="dcterms:W3CDTF">2023-11-10T12:05:23Z</dcterms:modified>
</cp:coreProperties>
</file>