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77" r:id="rId4"/>
    <p:sldId id="285" r:id="rId5"/>
    <p:sldId id="27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1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4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2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946C-E530-C581-37BB-B90A3F858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A438A-1177-412E-9A45-1AF63171D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Preprocessing Exercises</a:t>
            </a:r>
          </a:p>
        </p:txBody>
      </p:sp>
    </p:spTree>
    <p:extLst>
      <p:ext uri="{BB962C8B-B14F-4D97-AF65-F5344CB8AC3E}">
        <p14:creationId xmlns:p14="http://schemas.microsoft.com/office/powerpoint/2010/main" val="1485522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öhne"/>
              </a:rPr>
              <a:t>Exercise no 1</a:t>
            </a:r>
          </a:p>
        </p:txBody>
      </p:sp>
    </p:spTree>
    <p:extLst>
      <p:ext uri="{BB962C8B-B14F-4D97-AF65-F5344CB8AC3E}">
        <p14:creationId xmlns:p14="http://schemas.microsoft.com/office/powerpoint/2010/main" val="320555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0DDA3-A2A0-5A7B-B2EE-55DA35150F3B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68496-9A26-2B14-79FD-7D0956DABA80}"/>
              </a:ext>
            </a:extLst>
          </p:cNvPr>
          <p:cNvSpPr txBox="1"/>
          <p:nvPr/>
        </p:nvSpPr>
        <p:spPr>
          <a:xfrm>
            <a:off x="842681" y="905436"/>
            <a:ext cx="832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öhne"/>
              </a:rPr>
              <a:t>https://www.kaggle.com/datasets/anshtanwar/top-200-trending-books-with-reviews/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DDE52-93CB-563C-1BDF-541FD270EF44}"/>
              </a:ext>
            </a:extLst>
          </p:cNvPr>
          <p:cNvSpPr txBox="1"/>
          <p:nvPr/>
        </p:nvSpPr>
        <p:spPr>
          <a:xfrm>
            <a:off x="842681" y="53610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Söhne"/>
              </a:rPr>
              <a:t>Dataset link: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A5933-3865-D26F-3D17-9D5A114CC83A}"/>
              </a:ext>
            </a:extLst>
          </p:cNvPr>
          <p:cNvSpPr txBox="1"/>
          <p:nvPr/>
        </p:nvSpPr>
        <p:spPr>
          <a:xfrm>
            <a:off x="842681" y="1384620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Söhne"/>
              </a:rPr>
              <a:t>TODO: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4ED8B-F963-2A73-476C-53DFAFF8D190}"/>
              </a:ext>
            </a:extLst>
          </p:cNvPr>
          <p:cNvSpPr txBox="1"/>
          <p:nvPr/>
        </p:nvSpPr>
        <p:spPr>
          <a:xfrm>
            <a:off x="849092" y="1863804"/>
            <a:ext cx="9248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accent1"/>
                </a:solidFill>
                <a:latin typeface="Söhne"/>
              </a:rPr>
              <a:t>Handle Missing values with desired approach (on both datasets)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/>
                </a:solidFill>
                <a:latin typeface="Söhne"/>
              </a:rPr>
              <a:t>Drop duplicate data (on both datasets)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/>
                </a:solidFill>
                <a:latin typeface="Söhne"/>
              </a:rPr>
              <a:t>Do anomaly detection and report this data (on both datasets, anomaly books and customers)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/>
                </a:solidFill>
                <a:latin typeface="Söhne"/>
              </a:rPr>
              <a:t>Discretize the books based in their price and rating (just on books dataset)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6A74A-3797-24BF-E182-EB3F0AB1488A}"/>
              </a:ext>
            </a:extLst>
          </p:cNvPr>
          <p:cNvSpPr txBox="1"/>
          <p:nvPr/>
        </p:nvSpPr>
        <p:spPr>
          <a:xfrm>
            <a:off x="849092" y="3073585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Söhne"/>
              </a:rPr>
              <a:t>NOTE: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4271F-50C7-5116-DD3B-AC8769B9B018}"/>
              </a:ext>
            </a:extLst>
          </p:cNvPr>
          <p:cNvSpPr txBox="1"/>
          <p:nvPr/>
        </p:nvSpPr>
        <p:spPr>
          <a:xfrm>
            <a:off x="893463" y="3484601"/>
            <a:ext cx="10705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öhne"/>
              </a:rPr>
              <a:t>There are </a:t>
            </a:r>
            <a:r>
              <a:rPr lang="en-US" b="1" dirty="0">
                <a:solidFill>
                  <a:schemeClr val="accent1"/>
                </a:solidFill>
                <a:latin typeface="Söhne"/>
              </a:rPr>
              <a:t>TWO</a:t>
            </a:r>
            <a:r>
              <a:rPr lang="en-US" dirty="0">
                <a:solidFill>
                  <a:schemeClr val="accent1"/>
                </a:solidFill>
                <a:latin typeface="Söhne"/>
              </a:rPr>
              <a:t> datasets in this link, some of task has to be done on both datasets and some on just one of them</a:t>
            </a:r>
          </a:p>
        </p:txBody>
      </p:sp>
    </p:spTree>
    <p:extLst>
      <p:ext uri="{BB962C8B-B14F-4D97-AF65-F5344CB8AC3E}">
        <p14:creationId xmlns:p14="http://schemas.microsoft.com/office/powerpoint/2010/main" val="2906549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öhne"/>
              </a:rPr>
              <a:t>Exercise no 2</a:t>
            </a:r>
          </a:p>
        </p:txBody>
      </p:sp>
    </p:spTree>
    <p:extLst>
      <p:ext uri="{BB962C8B-B14F-4D97-AF65-F5344CB8AC3E}">
        <p14:creationId xmlns:p14="http://schemas.microsoft.com/office/powerpoint/2010/main" val="309625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7323DC-6F04-E045-4C56-7B1686EA9D86}"/>
              </a:ext>
            </a:extLst>
          </p:cNvPr>
          <p:cNvSpPr txBox="1"/>
          <p:nvPr/>
        </p:nvSpPr>
        <p:spPr>
          <a:xfrm>
            <a:off x="950258" y="945350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Söhne"/>
              </a:rPr>
              <a:t>TODO: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39E8C-174E-6483-5C4F-D0D74AD1FE99}"/>
              </a:ext>
            </a:extLst>
          </p:cNvPr>
          <p:cNvSpPr txBox="1"/>
          <p:nvPr/>
        </p:nvSpPr>
        <p:spPr>
          <a:xfrm>
            <a:off x="950258" y="1402550"/>
            <a:ext cx="436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öhne"/>
              </a:rPr>
              <a:t>Do the </a:t>
            </a:r>
            <a:r>
              <a:rPr lang="en-US" dirty="0" err="1">
                <a:solidFill>
                  <a:schemeClr val="accent1"/>
                </a:solidFill>
                <a:latin typeface="Söhne"/>
              </a:rPr>
              <a:t>Quera</a:t>
            </a:r>
            <a:r>
              <a:rPr lang="en-US" dirty="0">
                <a:solidFill>
                  <a:schemeClr val="accent1"/>
                </a:solidFill>
                <a:latin typeface="Söhne"/>
              </a:rPr>
              <a:t> Mini project no2 named (</a:t>
            </a:r>
            <a:r>
              <a:rPr lang="fa-IR" dirty="0">
                <a:solidFill>
                  <a:schemeClr val="accent1"/>
                </a:solidFill>
                <a:latin typeface="Söhne"/>
              </a:rPr>
              <a:t>چین</a:t>
            </a:r>
            <a:r>
              <a:rPr lang="en-US" dirty="0">
                <a:solidFill>
                  <a:schemeClr val="accent1"/>
                </a:solidFill>
                <a:latin typeface="Söhn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0741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347</TotalTime>
  <Words>119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Söhne</vt:lpstr>
      <vt:lpstr>Basis</vt:lpstr>
      <vt:lpstr>Data analytics</vt:lpstr>
      <vt:lpstr>Exercise no 1</vt:lpstr>
      <vt:lpstr>PowerPoint Presentation</vt:lpstr>
      <vt:lpstr>Exercise no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Yazdan</dc:creator>
  <cp:lastModifiedBy>Yazdan</cp:lastModifiedBy>
  <cp:revision>55</cp:revision>
  <dcterms:created xsi:type="dcterms:W3CDTF">2023-09-28T11:30:32Z</dcterms:created>
  <dcterms:modified xsi:type="dcterms:W3CDTF">2023-11-24T11:01:45Z</dcterms:modified>
</cp:coreProperties>
</file>