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5" r:id="rId8"/>
    <p:sldId id="280" r:id="rId9"/>
    <p:sldId id="281" r:id="rId10"/>
    <p:sldId id="282" r:id="rId11"/>
    <p:sldId id="283" r:id="rId12"/>
    <p:sldId id="284" r:id="rId13"/>
    <p:sldId id="286" r:id="rId14"/>
    <p:sldId id="292" r:id="rId15"/>
    <p:sldId id="287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312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3" r:id="rId35"/>
    <p:sldId id="306" r:id="rId36"/>
    <p:sldId id="307" r:id="rId37"/>
    <p:sldId id="314" r:id="rId38"/>
    <p:sldId id="308" r:id="rId39"/>
    <p:sldId id="309" r:id="rId40"/>
    <p:sldId id="310" r:id="rId41"/>
    <p:sldId id="311" r:id="rId42"/>
    <p:sldId id="315" r:id="rId43"/>
    <p:sldId id="316" r:id="rId44"/>
    <p:sldId id="317" r:id="rId45"/>
    <p:sldId id="318" r:id="rId46"/>
    <p:sldId id="319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matplotlib_scatter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14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9CB75-927B-93AD-ADF9-BE722605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4" y="1447628"/>
            <a:ext cx="2720576" cy="3962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C38C5-AFD1-780D-65C7-964DBEF1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68" y="1821039"/>
            <a:ext cx="439712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D2D0A-21BF-5A75-A660-B3B396DB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4" y="438336"/>
            <a:ext cx="2387823" cy="5981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9EA03-480F-806B-FB7E-CB08A511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41" y="1767695"/>
            <a:ext cx="444284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3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EFAAC-6378-7FCF-2CE4-B77E8DCD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6" y="573929"/>
            <a:ext cx="5171857" cy="1129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B316D-78B2-F9AD-8DFA-58039DD2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76" y="1963156"/>
            <a:ext cx="2911092" cy="4320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475C6-E631-A533-B343-1ADA049EB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00" y="2397534"/>
            <a:ext cx="443522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03767-2F61-3E1C-5B16-E9AB21B1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4" y="617187"/>
            <a:ext cx="5972700" cy="103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77DB8-35E7-69BE-6ED4-E445CAC1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2" y="1808657"/>
            <a:ext cx="3071126" cy="454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5BF76-756D-1AF1-F819-C0703F06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46" y="2265896"/>
            <a:ext cx="487722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4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162193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4F3F4-C6A2-BEAC-826D-8C081EF5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71" y="620527"/>
            <a:ext cx="9693480" cy="124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2890-C588-CA69-1231-50CDB484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" y="2084922"/>
            <a:ext cx="4449779" cy="250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3BC3B-CC2E-5B22-80B0-BD88CC4A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048" y="1745756"/>
            <a:ext cx="3964163" cy="2958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871E3-87F8-1ACD-37B4-3EAE5AF74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89" y="4814899"/>
            <a:ext cx="733107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6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68EE1-3336-483A-BF2D-8C7F528C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53" y="730362"/>
            <a:ext cx="9716342" cy="861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92F5E-AC0D-DCA5-B10F-16514365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39" y="1782937"/>
            <a:ext cx="4366638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E5DC3-17D1-E726-A820-E6DAD0EC2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40" y="1782937"/>
            <a:ext cx="4648603" cy="329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0CB7F-FC5A-5B66-07DE-C003ADE1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39" y="5347629"/>
            <a:ext cx="845893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0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257F0-8495-5DFB-1729-E572EB78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0" y="561155"/>
            <a:ext cx="7428887" cy="1151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C5C8D-299B-D998-F4D9-C8A11922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7" y="2540918"/>
            <a:ext cx="4686706" cy="2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93ACF-90CF-0763-EC5E-96A1A4D21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80" y="2309166"/>
            <a:ext cx="454953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6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14D00-9506-B581-245D-794769AC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" y="620958"/>
            <a:ext cx="6580314" cy="1674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F835B-06AE-E283-F01C-76B58E63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5" y="2949389"/>
            <a:ext cx="6664812" cy="2106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39FCE-CF62-E1C7-CBAC-CCB13EE70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117" y="2375689"/>
            <a:ext cx="448094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8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9712F-CA79-00F2-680B-F87CCB9B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616976"/>
            <a:ext cx="9609653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5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Adding Grid Lines</a:t>
            </a:r>
          </a:p>
        </p:txBody>
      </p:sp>
    </p:spTree>
    <p:extLst>
      <p:ext uri="{BB962C8B-B14F-4D97-AF65-F5344CB8AC3E}">
        <p14:creationId xmlns:p14="http://schemas.microsoft.com/office/powerpoint/2010/main" val="320555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9DE3E-B93B-6675-122E-BFA7A392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8" y="2198263"/>
            <a:ext cx="4884843" cy="2461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53A3C-C97A-F759-4061-C81D46F8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28" y="1847712"/>
            <a:ext cx="4313294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2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3717A-7548-62B8-636F-204280F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7" y="1786747"/>
            <a:ext cx="5311600" cy="3284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AA226-B038-05F2-0F9D-E0E25F2C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07" y="1843901"/>
            <a:ext cx="413039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BEBEF2-CF22-BF2E-DDF6-40C5F297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1694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öhne"/>
                <a:hlinkClick r:id="rId2"/>
              </a:rPr>
              <a:t>Available Colormaps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5029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B17BB-9718-38D9-27E4-0AD278C9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5" y="693824"/>
            <a:ext cx="8238004" cy="1430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20D21-87AE-59CE-03CC-B34C7B95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1" y="2782090"/>
            <a:ext cx="5112023" cy="289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94D14-B536-14DC-D127-DE86139C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66" y="2639466"/>
            <a:ext cx="422946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5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C139A-C508-73B4-F5EB-26ADEA22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86" y="681317"/>
            <a:ext cx="7551049" cy="1233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98616-CDA8-7460-BCDD-D8D676E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7" y="2809777"/>
            <a:ext cx="5029283" cy="283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DB369-272E-784F-4522-79D759F3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902" y="2697974"/>
            <a:ext cx="4290432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0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8A26-BD8D-454E-1C2F-897E874A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6" y="708212"/>
            <a:ext cx="8702702" cy="95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D5C89-EE23-6EF9-5785-C6FEB878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6" y="2421689"/>
            <a:ext cx="5301401" cy="323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954BE-0F27-DA53-4ECA-CE2E55A84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76" y="2507456"/>
            <a:ext cx="396274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Bars</a:t>
            </a:r>
          </a:p>
        </p:txBody>
      </p:sp>
    </p:spTree>
    <p:extLst>
      <p:ext uri="{BB962C8B-B14F-4D97-AF65-F5344CB8AC3E}">
        <p14:creationId xmlns:p14="http://schemas.microsoft.com/office/powerpoint/2010/main" val="346247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4D8CA-19CB-2B0A-9C1D-5B86405C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5" y="779930"/>
            <a:ext cx="7001074" cy="1260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B4514-AC0F-A451-1942-C1DD32C9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1" y="2773071"/>
            <a:ext cx="3192442" cy="269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895C0-E7CC-0D33-79A0-D8A65188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807" y="2545616"/>
            <a:ext cx="4229467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90322-E7DA-8A31-5B12-9F4A87A9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5" y="672353"/>
            <a:ext cx="7509152" cy="986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BBCC3-5665-031D-1CCC-0144640B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2" y="2780062"/>
            <a:ext cx="3776962" cy="2641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20652-41EC-650C-6D7F-77456EE6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870" y="2569293"/>
            <a:ext cx="412277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15C3E-485D-B577-71A6-20B51F42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1" y="726141"/>
            <a:ext cx="7481713" cy="958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92C64-29DF-8044-5E84-483B1FEC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3" y="2696268"/>
            <a:ext cx="3476403" cy="280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8ECF7-7CB5-4114-49BC-A7BE237C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218" y="2583493"/>
            <a:ext cx="415326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EDD21F-75A0-AC41-EA73-20AC0B4C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8" y="732606"/>
            <a:ext cx="5795850" cy="970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7C78E-514C-18E6-F826-64DFC2DE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88" y="2227805"/>
            <a:ext cx="4290432" cy="3406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37A43-BAEA-F9BA-489C-73AAD2F3C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79" y="2094443"/>
            <a:ext cx="489246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7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B4902-55E8-682D-8872-E2FFCD64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6" y="600636"/>
            <a:ext cx="5126670" cy="1149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3DCEC-EB4D-A710-D76D-54049DD4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7" y="2582217"/>
            <a:ext cx="3921963" cy="2908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2A4EA-1A69-F17F-8385-457322C3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96" y="2442489"/>
            <a:ext cx="413801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4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3745C-D1D3-964F-DBB0-DB5E9D83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7" y="672353"/>
            <a:ext cx="4740205" cy="1053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228F9-9B1F-AC21-CDDA-A2AF5DB8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14" y="2505983"/>
            <a:ext cx="3443009" cy="2706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CF124-ADA1-9719-5213-7A380024C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02" y="2293260"/>
            <a:ext cx="419898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B8D09-1F7E-118D-5C2F-C6A4300E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8" y="717177"/>
            <a:ext cx="7471247" cy="120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2E180-4EAB-BBE7-AEA5-E84BE41D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5" y="2345443"/>
            <a:ext cx="3242419" cy="272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2E7F2-2AAF-066D-D326-E1A775570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12" y="2182931"/>
            <a:ext cx="4191363" cy="30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271F0-799F-9895-7B44-019D185EC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33" y="5393707"/>
            <a:ext cx="3558848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16D5E-4572-4B70-ED23-72364A91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79" y="762001"/>
            <a:ext cx="7497686" cy="1143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CFE5A-1346-D369-502C-9CD412AF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80" y="2617694"/>
            <a:ext cx="3318035" cy="2854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B7720-206E-64E7-BC6F-6BA889E8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56" y="2539780"/>
            <a:ext cx="4054191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4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872210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5034C-19BB-174E-0476-27254790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1" y="591671"/>
            <a:ext cx="6857821" cy="1615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A9AC5-3AC2-4985-0CA4-090FBEB5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99" y="2608797"/>
            <a:ext cx="4305673" cy="313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7955E-A630-C69B-98B5-6DA60000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7" y="2910216"/>
            <a:ext cx="4636686" cy="25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472D1-A84E-E3E0-49F1-6EF5D96F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4" y="608640"/>
            <a:ext cx="10021168" cy="14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3DC54-F0C5-F6DE-9C46-248864B9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90" y="2800242"/>
            <a:ext cx="4143494" cy="270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ED0D2-ABC7-CC43-C8BF-BC999E491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742" y="2601481"/>
            <a:ext cx="419136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6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5494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öhne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722095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DA7D1-3193-7E76-18D6-439E005F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5" y="726141"/>
            <a:ext cx="5862679" cy="1026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55236-B4D7-6DBB-279E-84D9FBB4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54" y="2671382"/>
            <a:ext cx="3103903" cy="2623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C1E97-CA96-CDEC-97F4-AA9862D9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10905"/>
            <a:ext cx="3276884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03982-2A00-D482-4984-F6B8F776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41" y="546626"/>
            <a:ext cx="7711517" cy="55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070D7-77D4-CF5E-F9D7-9A1F6D2B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3" y="564778"/>
            <a:ext cx="7372085" cy="1398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4F20B-0A99-98FF-5534-B39D77A0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3" y="2421441"/>
            <a:ext cx="4701947" cy="346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B452-B73E-7FCF-A7D2-6CB16264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639" y="2318562"/>
            <a:ext cx="489246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4C1B0-DA2F-DC26-0D0C-F3E8D2FF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3" y="654424"/>
            <a:ext cx="6282624" cy="147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7255E-A8B2-78F3-DBEF-F61E2AE6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4" y="2797681"/>
            <a:ext cx="4580360" cy="2730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712AB-736E-2D6A-C1A0-76004275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562" y="2650463"/>
            <a:ext cx="3970364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C1995-51FE-9100-271D-D1412878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0" y="618565"/>
            <a:ext cx="8776457" cy="127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B5A8D-C5F9-AAA3-45ED-6EE0DE1B8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508" y="2396347"/>
            <a:ext cx="4198984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9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A4F65-8DF3-01DD-28E9-AF59C1F9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943875"/>
            <a:ext cx="5079558" cy="297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7712D-509D-B0A3-202E-D324A59F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62" y="1992504"/>
            <a:ext cx="3970364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ACADA-86A3-4E10-B4A3-2819FE65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8" y="591671"/>
            <a:ext cx="7557999" cy="1657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DDA51-39A1-3BBD-81E3-FA89DFE9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7" y="2812352"/>
            <a:ext cx="4759255" cy="2925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7DD39-923D-0EC2-944F-5C5255070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56" y="2724076"/>
            <a:ext cx="3985605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9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4F42A-2E31-21A1-1EE2-19C1FCBD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89" y="663388"/>
            <a:ext cx="6878370" cy="1125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F289F-77E8-649C-959C-B1AF1FB2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2807729"/>
            <a:ext cx="5278387" cy="2698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93FF4-0070-7FF5-C246-30B57334E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171" y="2682153"/>
            <a:ext cx="370364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D71A9-6FD5-E104-AF70-02EBAF0E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5" y="573741"/>
            <a:ext cx="7505612" cy="1543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298DA-DC68-7494-A6F2-EC1F3189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4" y="2618429"/>
            <a:ext cx="4403839" cy="2823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ACE2F-0A4B-0C65-9384-6204530E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464" y="2475547"/>
            <a:ext cx="3779848" cy="3109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99787-F546-6411-5E4F-36C86F56B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33" y="3955867"/>
            <a:ext cx="1158340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974A1-05C7-46CF-FEDC-F13C22AD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9" y="582706"/>
            <a:ext cx="6985496" cy="1133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26165-7DE6-D022-970B-23C1D60C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01" y="2478869"/>
            <a:ext cx="4660996" cy="281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80B15-A425-342C-7FB7-180FFC9DF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50" y="2234149"/>
            <a:ext cx="4016088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8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F03B-5014-A6F6-8028-445C666B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1" y="546848"/>
            <a:ext cx="9570292" cy="1194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FE0D1-72DF-3BBA-1A68-A06B2EA0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7" y="2402541"/>
            <a:ext cx="4755349" cy="3090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9B264-3CA2-5FEE-C012-AAA448BD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41" y="2290275"/>
            <a:ext cx="4176122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8B5C-EDF7-5A05-B940-77DB5030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9" y="1695300"/>
            <a:ext cx="4427604" cy="346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65AD7-C7D9-273C-4499-540377F2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12" y="1592421"/>
            <a:ext cx="487722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1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4B59C-FDCF-99FF-DD4C-E67C8141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5" y="627530"/>
            <a:ext cx="8049113" cy="88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7236A-58EE-1B19-F746-0927816A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5" y="2219285"/>
            <a:ext cx="4351397" cy="351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A87AE-E933-C356-3DFA-FCFDF9FD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409" y="2158319"/>
            <a:ext cx="4861981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C450-FAAC-F8F6-A930-6B4DFFCB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2178424"/>
            <a:ext cx="11311666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Söhne"/>
              </a:rPr>
              <a:t>Subplots (Display Multiple Plots)</a:t>
            </a:r>
          </a:p>
        </p:txBody>
      </p:sp>
    </p:spTree>
    <p:extLst>
      <p:ext uri="{BB962C8B-B14F-4D97-AF65-F5344CB8AC3E}">
        <p14:creationId xmlns:p14="http://schemas.microsoft.com/office/powerpoint/2010/main" val="9221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D1BD7-7EA4-49CC-CF75-ACCC3A63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7" y="833718"/>
            <a:ext cx="5760129" cy="983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7B741-BA06-8CC8-6710-FE8D7A2A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96" y="2163461"/>
            <a:ext cx="2606266" cy="39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515F8-425F-6906-543E-2CF786E3A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11" y="2392081"/>
            <a:ext cx="459525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6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F20B8-BC23-3DA0-2E24-E028B0BC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17" y="1311618"/>
            <a:ext cx="9906859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9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388</TotalTime>
  <Words>20</Words>
  <Application>Microsoft Office PowerPoint</Application>
  <PresentationFormat>Widescreen</PresentationFormat>
  <Paragraphs>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Corbel</vt:lpstr>
      <vt:lpstr>Söhne</vt:lpstr>
      <vt:lpstr>Basis</vt:lpstr>
      <vt:lpstr>Data analytics</vt:lpstr>
      <vt:lpstr>Adding Grid Lines</vt:lpstr>
      <vt:lpstr>PowerPoint Presentation</vt:lpstr>
      <vt:lpstr>PowerPoint Presentation</vt:lpstr>
      <vt:lpstr>PowerPoint Presentation</vt:lpstr>
      <vt:lpstr>PowerPoint Presentation</vt:lpstr>
      <vt:lpstr>Subplots (Display Multiple Plots)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Available Colormaps</vt:lpstr>
      <vt:lpstr>PowerPoint Presentation</vt:lpstr>
      <vt:lpstr>PowerPoint Presentation</vt:lpstr>
      <vt:lpstr>PowerPoint Presentation</vt:lpstr>
      <vt:lpstr>Bars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Histograms</vt:lpstr>
      <vt:lpstr>PowerPoint Presentation</vt:lpstr>
      <vt:lpstr>PowerPoint Presentation</vt:lpstr>
      <vt:lpstr>Pie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82</cp:revision>
  <dcterms:created xsi:type="dcterms:W3CDTF">2023-09-28T11:30:32Z</dcterms:created>
  <dcterms:modified xsi:type="dcterms:W3CDTF">2023-11-24T10:45:06Z</dcterms:modified>
</cp:coreProperties>
</file>