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11</a:t>
            </a:r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54181A-A63E-8EBC-F996-571DFA82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99" y="1036112"/>
            <a:ext cx="6713802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92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2A460-40EC-C334-042C-1A17F85F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99" y="677941"/>
            <a:ext cx="6713802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2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1F810-2756-CE9A-DF52-EF3233C8C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0" y="1005630"/>
            <a:ext cx="6683319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6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959EA-B9E3-E45D-4BA8-B74BA179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30" y="830355"/>
            <a:ext cx="6690940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6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0EE2AC-D45C-716A-3A8F-5323467A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60" y="487425"/>
            <a:ext cx="6005080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26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A8B86-A2A9-2AB5-0979-B8AF1C24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2" y="940854"/>
            <a:ext cx="5959356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67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044B-F61A-BC5A-FE2F-DD1E6ADB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Join/Merge Functions</a:t>
            </a:r>
          </a:p>
        </p:txBody>
      </p:sp>
    </p:spTree>
    <p:extLst>
      <p:ext uri="{BB962C8B-B14F-4D97-AF65-F5344CB8AC3E}">
        <p14:creationId xmlns:p14="http://schemas.microsoft.com/office/powerpoint/2010/main" val="24460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99EC0-9D0C-0CFE-663D-BE461555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2" y="1028492"/>
            <a:ext cx="5959356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21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381A6-C847-2F94-6175-780863CF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11" y="895130"/>
            <a:ext cx="5966977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7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F7A68-EA82-1A33-A62A-C59DF4E7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11" y="1539076"/>
            <a:ext cx="596697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55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Group By Functions</a:t>
            </a:r>
          </a:p>
        </p:txBody>
      </p:sp>
    </p:spTree>
    <p:extLst>
      <p:ext uri="{BB962C8B-B14F-4D97-AF65-F5344CB8AC3E}">
        <p14:creationId xmlns:p14="http://schemas.microsoft.com/office/powerpoint/2010/main" val="320555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0B00B-5522-E334-42CB-1963728D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10" y="1608368"/>
            <a:ext cx="7138179" cy="39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6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319F7-F90C-5F07-2932-D7860EB9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33" y="2031743"/>
            <a:ext cx="7730533" cy="32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0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746A6-9FFF-71D9-E7E0-873EF37C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60" y="1345442"/>
            <a:ext cx="7291479" cy="45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1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FD18C-AAA1-3917-8D69-4F7CE415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10" y="1169474"/>
            <a:ext cx="714817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08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0FE0A-DC3F-39AC-2205-5F9906ED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2" y="1078026"/>
            <a:ext cx="7110076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58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5862E3-94CB-0B01-D797-B140BC6C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20" y="1009440"/>
            <a:ext cx="7140559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11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D796-646C-F65C-3A16-6FFEFC51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Concatenation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770557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34627-E1ED-D4E9-67C4-EA211492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34" y="1740358"/>
            <a:ext cx="7919532" cy="35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6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79D41-8414-0C27-EE77-71144EC0B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929" y="389714"/>
            <a:ext cx="6450142" cy="62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16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09575-378E-CF84-4814-21CB23BD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2" y="902751"/>
            <a:ext cx="5959356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13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2D8D71-46A9-098F-4857-CE6CA7C2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1920109"/>
            <a:ext cx="6721422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52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6D010-C29B-2315-0ED5-61922536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91" y="754148"/>
            <a:ext cx="5982218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89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6597C-3AF1-EDFB-B31E-0FDCB8F3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11" y="1135181"/>
            <a:ext cx="5966977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7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6785C-F342-12FF-7A6A-74066138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11" y="643648"/>
            <a:ext cx="5966977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32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F7933-ECAF-45B7-8DEF-937242B8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75" y="384282"/>
            <a:ext cx="5457250" cy="60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46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0D77-31C6-5232-7B2B-28818FA0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Time Series Functions</a:t>
            </a:r>
          </a:p>
        </p:txBody>
      </p:sp>
    </p:spTree>
    <p:extLst>
      <p:ext uri="{BB962C8B-B14F-4D97-AF65-F5344CB8AC3E}">
        <p14:creationId xmlns:p14="http://schemas.microsoft.com/office/powerpoint/2010/main" val="1913129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77D2C-A811-BD98-5D45-F0ACCCDE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89" y="2292635"/>
            <a:ext cx="8345021" cy="25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55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5120F-6075-850D-9551-DA6C3A12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30" y="2017625"/>
            <a:ext cx="8355740" cy="30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02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3A5AAE-3462-F9C5-A649-20C7B28B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902751"/>
            <a:ext cx="6729043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68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1A105-04C0-EF64-0E02-D8CF0474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51" y="1154233"/>
            <a:ext cx="6675698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22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0BFFB-1DB7-EFDB-930D-7AF0ECD2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09" y="590304"/>
            <a:ext cx="6706181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83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05993-7476-5144-3A56-BDD32F7D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811303"/>
            <a:ext cx="672142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45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3FB0-9D63-404E-75DF-DC70F952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4142424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583C6-EB93-5C79-507E-D4BF06F8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1264732"/>
            <a:ext cx="6729043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7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F5F2E-C476-C922-9AE1-DDF79B83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76" y="2061326"/>
            <a:ext cx="7793648" cy="28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72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B035C-2F4B-5857-C9AD-78E82C89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487425"/>
            <a:ext cx="6721422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79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C04C1-F6BD-6AB5-1F42-90665214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81" y="1058974"/>
            <a:ext cx="6652837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7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4B70-2320-BBFB-9A59-43106653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Time Delta Functions</a:t>
            </a:r>
          </a:p>
        </p:txBody>
      </p:sp>
    </p:spTree>
    <p:extLst>
      <p:ext uri="{BB962C8B-B14F-4D97-AF65-F5344CB8AC3E}">
        <p14:creationId xmlns:p14="http://schemas.microsoft.com/office/powerpoint/2010/main" val="2210036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90B1A-446F-4542-4890-174B7407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80" y="777010"/>
            <a:ext cx="5989839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53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EF64B-FB29-4963-6DA2-C827AC70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15" y="830138"/>
            <a:ext cx="6305170" cy="51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87905-6E0F-8C86-2FAD-6EB5603D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91" y="1459059"/>
            <a:ext cx="598221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51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FEA46-B595-C054-039A-389A0641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764" y="1541929"/>
            <a:ext cx="7348472" cy="40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8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422EB-F48F-9C63-ED9A-F37F713B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647459"/>
            <a:ext cx="6721422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03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A2AC0-6094-8434-4CCF-FB79D5AF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0" y="1573369"/>
            <a:ext cx="6683319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4C3A1-1C14-3A46-4A40-9E27664B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1306646"/>
            <a:ext cx="6721422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6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28EADC-F5B6-A960-2714-019B3889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27" y="540769"/>
            <a:ext cx="6767146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4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B9D27-F703-A4B6-AF08-1D031DBE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0" y="1554317"/>
            <a:ext cx="6683319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29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330A3-1BC8-D4AB-33F3-E8E494CFC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0" y="990388"/>
            <a:ext cx="6683319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02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382</TotalTime>
  <Words>21</Words>
  <Application>Microsoft Office PowerPoint</Application>
  <PresentationFormat>Widescreen</PresentationFormat>
  <Paragraphs>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Corbel</vt:lpstr>
      <vt:lpstr>Söhne</vt:lpstr>
      <vt:lpstr>Basis</vt:lpstr>
      <vt:lpstr>Data analytics</vt:lpstr>
      <vt:lpstr>Group By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Join/Merge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Concatenation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Series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Date Functions</vt:lpstr>
      <vt:lpstr>PowerPoint Presentation</vt:lpstr>
      <vt:lpstr>PowerPoint Presentation</vt:lpstr>
      <vt:lpstr>PowerPoint Presentation</vt:lpstr>
      <vt:lpstr>PowerPoint Presentation</vt:lpstr>
      <vt:lpstr>Time Delta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58</cp:revision>
  <dcterms:created xsi:type="dcterms:W3CDTF">2023-09-28T11:30:32Z</dcterms:created>
  <dcterms:modified xsi:type="dcterms:W3CDTF">2023-11-10T11:48:31Z</dcterms:modified>
</cp:coreProperties>
</file>