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61" r:id="rId21"/>
    <p:sldId id="262"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63" r:id="rId44"/>
    <p:sldId id="299" r:id="rId45"/>
    <p:sldId id="300" r:id="rId46"/>
    <p:sldId id="302" r:id="rId47"/>
    <p:sldId id="303" r:id="rId48"/>
    <p:sldId id="304" r:id="rId49"/>
    <p:sldId id="305" r:id="rId50"/>
    <p:sldId id="306" r:id="rId51"/>
    <p:sldId id="307"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F009DFC8-615A-4E69-8874-B01E88C76BE9}" type="datetimeFigureOut">
              <a:rPr lang="en-US" smtClean="0"/>
              <a:t>11/2/2023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2CA8C8C-195B-46C2-B962-EA6899FCB4DF}"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414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09DFC8-615A-4E69-8874-B01E88C76BE9}"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2353067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09DFC8-615A-4E69-8874-B01E88C76BE9}"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237039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09DFC8-615A-4E69-8874-B01E88C76BE9}"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421217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09DFC8-615A-4E69-8874-B01E88C76BE9}"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A8C8C-195B-46C2-B962-EA6899FCB4DF}"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346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09DFC8-615A-4E69-8874-B01E88C76BE9}"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2429665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09DFC8-615A-4E69-8874-B01E88C76BE9}"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3127879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09DFC8-615A-4E69-8874-B01E88C76BE9}"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4086605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09DFC8-615A-4E69-8874-B01E88C76BE9}"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1076225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09DFC8-615A-4E69-8874-B01E88C76BE9}"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298395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09DFC8-615A-4E69-8874-B01E88C76BE9}"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1916843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F009DFC8-615A-4E69-8874-B01E88C76BE9}" type="datetimeFigureOut">
              <a:rPr lang="en-US" smtClean="0"/>
              <a:t>11/2/2023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2CA8C8C-195B-46C2-B962-EA6899FCB4DF}" type="slidenum">
              <a:rPr lang="en-US" smtClean="0"/>
              <a:t>‹#›</a:t>
            </a:fld>
            <a:endParaRPr lang="en-US"/>
          </a:p>
        </p:txBody>
      </p:sp>
    </p:spTree>
    <p:extLst>
      <p:ext uri="{BB962C8B-B14F-4D97-AF65-F5344CB8AC3E}">
        <p14:creationId xmlns:p14="http://schemas.microsoft.com/office/powerpoint/2010/main" val="968462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E946C-E530-C581-37BB-B90A3F858A15}"/>
              </a:ext>
            </a:extLst>
          </p:cNvPr>
          <p:cNvSpPr>
            <a:spLocks noGrp="1"/>
          </p:cNvSpPr>
          <p:nvPr>
            <p:ph type="ctrTitle"/>
          </p:nvPr>
        </p:nvSpPr>
        <p:spPr/>
        <p:txBody>
          <a:bodyPr/>
          <a:lstStyle/>
          <a:p>
            <a:r>
              <a:rPr lang="en-US" dirty="0"/>
              <a:t>Data analytics</a:t>
            </a:r>
          </a:p>
        </p:txBody>
      </p:sp>
      <p:sp>
        <p:nvSpPr>
          <p:cNvPr id="3" name="Subtitle 2">
            <a:extLst>
              <a:ext uri="{FF2B5EF4-FFF2-40B4-BE49-F238E27FC236}">
                <a16:creationId xmlns:a16="http://schemas.microsoft.com/office/drawing/2014/main" id="{BAEA438A-1177-412E-9A45-1AF63171D618}"/>
              </a:ext>
            </a:extLst>
          </p:cNvPr>
          <p:cNvSpPr>
            <a:spLocks noGrp="1"/>
          </p:cNvSpPr>
          <p:nvPr>
            <p:ph type="subTitle" idx="1"/>
          </p:nvPr>
        </p:nvSpPr>
        <p:spPr/>
        <p:txBody>
          <a:bodyPr/>
          <a:lstStyle/>
          <a:p>
            <a:r>
              <a:rPr lang="en-US" dirty="0"/>
              <a:t>Session 09</a:t>
            </a:r>
          </a:p>
        </p:txBody>
      </p:sp>
    </p:spTree>
    <p:extLst>
      <p:ext uri="{BB962C8B-B14F-4D97-AF65-F5344CB8AC3E}">
        <p14:creationId xmlns:p14="http://schemas.microsoft.com/office/powerpoint/2010/main" val="1485522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Series</a:t>
            </a:r>
          </a:p>
        </p:txBody>
      </p:sp>
      <p:pic>
        <p:nvPicPr>
          <p:cNvPr id="5" name="Picture 4">
            <a:extLst>
              <a:ext uri="{FF2B5EF4-FFF2-40B4-BE49-F238E27FC236}">
                <a16:creationId xmlns:a16="http://schemas.microsoft.com/office/drawing/2014/main" id="{B30CA71C-3E54-FDEB-57FD-504CD41C9B86}"/>
              </a:ext>
            </a:extLst>
          </p:cNvPr>
          <p:cNvPicPr>
            <a:picLocks noChangeAspect="1"/>
          </p:cNvPicPr>
          <p:nvPr/>
        </p:nvPicPr>
        <p:blipFill>
          <a:blip r:embed="rId2"/>
          <a:stretch>
            <a:fillRect/>
          </a:stretch>
        </p:blipFill>
        <p:spPr>
          <a:xfrm>
            <a:off x="2765403" y="1540863"/>
            <a:ext cx="6661194" cy="4366877"/>
          </a:xfrm>
          <a:prstGeom prst="rect">
            <a:avLst/>
          </a:prstGeom>
        </p:spPr>
      </p:pic>
    </p:spTree>
    <p:extLst>
      <p:ext uri="{BB962C8B-B14F-4D97-AF65-F5344CB8AC3E}">
        <p14:creationId xmlns:p14="http://schemas.microsoft.com/office/powerpoint/2010/main" val="39630663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Series</a:t>
            </a:r>
          </a:p>
        </p:txBody>
      </p:sp>
      <p:pic>
        <p:nvPicPr>
          <p:cNvPr id="4" name="Picture 3">
            <a:extLst>
              <a:ext uri="{FF2B5EF4-FFF2-40B4-BE49-F238E27FC236}">
                <a16:creationId xmlns:a16="http://schemas.microsoft.com/office/drawing/2014/main" id="{6FD200F0-2AF1-1A46-7AAD-A3283DCB6EB8}"/>
              </a:ext>
            </a:extLst>
          </p:cNvPr>
          <p:cNvPicPr>
            <a:picLocks noChangeAspect="1"/>
          </p:cNvPicPr>
          <p:nvPr/>
        </p:nvPicPr>
        <p:blipFill>
          <a:blip r:embed="rId2"/>
          <a:stretch>
            <a:fillRect/>
          </a:stretch>
        </p:blipFill>
        <p:spPr>
          <a:xfrm>
            <a:off x="1961202" y="1710554"/>
            <a:ext cx="8239116" cy="4313728"/>
          </a:xfrm>
          <a:prstGeom prst="rect">
            <a:avLst/>
          </a:prstGeom>
        </p:spPr>
      </p:pic>
    </p:spTree>
    <p:extLst>
      <p:ext uri="{BB962C8B-B14F-4D97-AF65-F5344CB8AC3E}">
        <p14:creationId xmlns:p14="http://schemas.microsoft.com/office/powerpoint/2010/main" val="20668418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Series</a:t>
            </a:r>
          </a:p>
        </p:txBody>
      </p:sp>
      <p:pic>
        <p:nvPicPr>
          <p:cNvPr id="5" name="Picture 4">
            <a:extLst>
              <a:ext uri="{FF2B5EF4-FFF2-40B4-BE49-F238E27FC236}">
                <a16:creationId xmlns:a16="http://schemas.microsoft.com/office/drawing/2014/main" id="{D23B214A-8B39-76B2-44F7-AB0F6CA7F740}"/>
              </a:ext>
            </a:extLst>
          </p:cNvPr>
          <p:cNvPicPr>
            <a:picLocks noChangeAspect="1"/>
          </p:cNvPicPr>
          <p:nvPr/>
        </p:nvPicPr>
        <p:blipFill>
          <a:blip r:embed="rId2"/>
          <a:stretch>
            <a:fillRect/>
          </a:stretch>
        </p:blipFill>
        <p:spPr>
          <a:xfrm>
            <a:off x="2251538" y="1739692"/>
            <a:ext cx="7688924" cy="3952896"/>
          </a:xfrm>
          <a:prstGeom prst="rect">
            <a:avLst/>
          </a:prstGeom>
        </p:spPr>
      </p:pic>
    </p:spTree>
    <p:extLst>
      <p:ext uri="{BB962C8B-B14F-4D97-AF65-F5344CB8AC3E}">
        <p14:creationId xmlns:p14="http://schemas.microsoft.com/office/powerpoint/2010/main" val="4471271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Series</a:t>
            </a:r>
          </a:p>
        </p:txBody>
      </p:sp>
      <p:pic>
        <p:nvPicPr>
          <p:cNvPr id="4" name="Picture 3">
            <a:extLst>
              <a:ext uri="{FF2B5EF4-FFF2-40B4-BE49-F238E27FC236}">
                <a16:creationId xmlns:a16="http://schemas.microsoft.com/office/drawing/2014/main" id="{E9917EFA-9BA8-A136-E4D3-D2EED5CD716A}"/>
              </a:ext>
            </a:extLst>
          </p:cNvPr>
          <p:cNvPicPr>
            <a:picLocks noChangeAspect="1"/>
          </p:cNvPicPr>
          <p:nvPr/>
        </p:nvPicPr>
        <p:blipFill>
          <a:blip r:embed="rId2"/>
          <a:stretch>
            <a:fillRect/>
          </a:stretch>
        </p:blipFill>
        <p:spPr>
          <a:xfrm>
            <a:off x="2497240" y="1808265"/>
            <a:ext cx="7197520" cy="3893288"/>
          </a:xfrm>
          <a:prstGeom prst="rect">
            <a:avLst/>
          </a:prstGeom>
        </p:spPr>
      </p:pic>
    </p:spTree>
    <p:extLst>
      <p:ext uri="{BB962C8B-B14F-4D97-AF65-F5344CB8AC3E}">
        <p14:creationId xmlns:p14="http://schemas.microsoft.com/office/powerpoint/2010/main" val="980034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Series</a:t>
            </a:r>
          </a:p>
        </p:txBody>
      </p:sp>
      <p:pic>
        <p:nvPicPr>
          <p:cNvPr id="5" name="Picture 4">
            <a:extLst>
              <a:ext uri="{FF2B5EF4-FFF2-40B4-BE49-F238E27FC236}">
                <a16:creationId xmlns:a16="http://schemas.microsoft.com/office/drawing/2014/main" id="{5B4B8144-7F79-D350-9AC7-D0C0B145C72C}"/>
              </a:ext>
            </a:extLst>
          </p:cNvPr>
          <p:cNvPicPr>
            <a:picLocks noChangeAspect="1"/>
          </p:cNvPicPr>
          <p:nvPr/>
        </p:nvPicPr>
        <p:blipFill>
          <a:blip r:embed="rId2"/>
          <a:stretch>
            <a:fillRect/>
          </a:stretch>
        </p:blipFill>
        <p:spPr>
          <a:xfrm>
            <a:off x="2419776" y="1749322"/>
            <a:ext cx="7352448" cy="3988089"/>
          </a:xfrm>
          <a:prstGeom prst="rect">
            <a:avLst/>
          </a:prstGeom>
        </p:spPr>
      </p:pic>
    </p:spTree>
    <p:extLst>
      <p:ext uri="{BB962C8B-B14F-4D97-AF65-F5344CB8AC3E}">
        <p14:creationId xmlns:p14="http://schemas.microsoft.com/office/powerpoint/2010/main" val="37690319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Series</a:t>
            </a:r>
          </a:p>
        </p:txBody>
      </p:sp>
      <p:pic>
        <p:nvPicPr>
          <p:cNvPr id="4" name="Picture 3">
            <a:extLst>
              <a:ext uri="{FF2B5EF4-FFF2-40B4-BE49-F238E27FC236}">
                <a16:creationId xmlns:a16="http://schemas.microsoft.com/office/drawing/2014/main" id="{DD47CA56-6A66-3A18-5676-446DDF750545}"/>
              </a:ext>
            </a:extLst>
          </p:cNvPr>
          <p:cNvPicPr>
            <a:picLocks noChangeAspect="1"/>
          </p:cNvPicPr>
          <p:nvPr/>
        </p:nvPicPr>
        <p:blipFill>
          <a:blip r:embed="rId2"/>
          <a:stretch>
            <a:fillRect/>
          </a:stretch>
        </p:blipFill>
        <p:spPr>
          <a:xfrm>
            <a:off x="2887702" y="1150852"/>
            <a:ext cx="6416596" cy="4968671"/>
          </a:xfrm>
          <a:prstGeom prst="rect">
            <a:avLst/>
          </a:prstGeom>
        </p:spPr>
      </p:pic>
    </p:spTree>
    <p:extLst>
      <p:ext uri="{BB962C8B-B14F-4D97-AF65-F5344CB8AC3E}">
        <p14:creationId xmlns:p14="http://schemas.microsoft.com/office/powerpoint/2010/main" val="28166699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Series</a:t>
            </a:r>
          </a:p>
        </p:txBody>
      </p:sp>
      <p:pic>
        <p:nvPicPr>
          <p:cNvPr id="5" name="Picture 4">
            <a:extLst>
              <a:ext uri="{FF2B5EF4-FFF2-40B4-BE49-F238E27FC236}">
                <a16:creationId xmlns:a16="http://schemas.microsoft.com/office/drawing/2014/main" id="{AE184BBB-74B2-A5F4-3E09-16712B24B1F3}"/>
              </a:ext>
            </a:extLst>
          </p:cNvPr>
          <p:cNvPicPr>
            <a:picLocks noChangeAspect="1"/>
          </p:cNvPicPr>
          <p:nvPr/>
        </p:nvPicPr>
        <p:blipFill>
          <a:blip r:embed="rId2"/>
          <a:stretch>
            <a:fillRect/>
          </a:stretch>
        </p:blipFill>
        <p:spPr>
          <a:xfrm>
            <a:off x="2910564" y="1486606"/>
            <a:ext cx="6370872" cy="4404742"/>
          </a:xfrm>
          <a:prstGeom prst="rect">
            <a:avLst/>
          </a:prstGeom>
        </p:spPr>
      </p:pic>
    </p:spTree>
    <p:extLst>
      <p:ext uri="{BB962C8B-B14F-4D97-AF65-F5344CB8AC3E}">
        <p14:creationId xmlns:p14="http://schemas.microsoft.com/office/powerpoint/2010/main" val="38742395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Series</a:t>
            </a:r>
          </a:p>
        </p:txBody>
      </p:sp>
      <p:pic>
        <p:nvPicPr>
          <p:cNvPr id="4" name="Picture 3">
            <a:extLst>
              <a:ext uri="{FF2B5EF4-FFF2-40B4-BE49-F238E27FC236}">
                <a16:creationId xmlns:a16="http://schemas.microsoft.com/office/drawing/2014/main" id="{3414FC11-B8A3-731C-942A-8B21EED03D88}"/>
              </a:ext>
            </a:extLst>
          </p:cNvPr>
          <p:cNvPicPr>
            <a:picLocks noChangeAspect="1"/>
          </p:cNvPicPr>
          <p:nvPr/>
        </p:nvPicPr>
        <p:blipFill>
          <a:blip r:embed="rId2"/>
          <a:stretch>
            <a:fillRect/>
          </a:stretch>
        </p:blipFill>
        <p:spPr>
          <a:xfrm>
            <a:off x="2887702" y="1287780"/>
            <a:ext cx="6416596" cy="4740051"/>
          </a:xfrm>
          <a:prstGeom prst="rect">
            <a:avLst/>
          </a:prstGeom>
        </p:spPr>
      </p:pic>
    </p:spTree>
    <p:extLst>
      <p:ext uri="{BB962C8B-B14F-4D97-AF65-F5344CB8AC3E}">
        <p14:creationId xmlns:p14="http://schemas.microsoft.com/office/powerpoint/2010/main" val="27295122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Series</a:t>
            </a:r>
          </a:p>
        </p:txBody>
      </p:sp>
      <p:pic>
        <p:nvPicPr>
          <p:cNvPr id="4" name="Picture 3">
            <a:extLst>
              <a:ext uri="{FF2B5EF4-FFF2-40B4-BE49-F238E27FC236}">
                <a16:creationId xmlns:a16="http://schemas.microsoft.com/office/drawing/2014/main" id="{188AE521-D2F1-FFE0-EA62-F33EAE4EF8AC}"/>
              </a:ext>
            </a:extLst>
          </p:cNvPr>
          <p:cNvPicPr>
            <a:picLocks noChangeAspect="1"/>
          </p:cNvPicPr>
          <p:nvPr/>
        </p:nvPicPr>
        <p:blipFill>
          <a:blip r:embed="rId2"/>
          <a:stretch>
            <a:fillRect/>
          </a:stretch>
        </p:blipFill>
        <p:spPr>
          <a:xfrm>
            <a:off x="2864840" y="1545326"/>
            <a:ext cx="6462320" cy="4359018"/>
          </a:xfrm>
          <a:prstGeom prst="rect">
            <a:avLst/>
          </a:prstGeom>
        </p:spPr>
      </p:pic>
    </p:spTree>
    <p:extLst>
      <p:ext uri="{BB962C8B-B14F-4D97-AF65-F5344CB8AC3E}">
        <p14:creationId xmlns:p14="http://schemas.microsoft.com/office/powerpoint/2010/main" val="16078454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Series</a:t>
            </a:r>
          </a:p>
        </p:txBody>
      </p:sp>
      <p:pic>
        <p:nvPicPr>
          <p:cNvPr id="4" name="Picture 3">
            <a:extLst>
              <a:ext uri="{FF2B5EF4-FFF2-40B4-BE49-F238E27FC236}">
                <a16:creationId xmlns:a16="http://schemas.microsoft.com/office/drawing/2014/main" id="{4FF586B3-6804-34A0-A77A-DD51A5D892B6}"/>
              </a:ext>
            </a:extLst>
          </p:cNvPr>
          <p:cNvPicPr>
            <a:picLocks noChangeAspect="1"/>
          </p:cNvPicPr>
          <p:nvPr/>
        </p:nvPicPr>
        <p:blipFill>
          <a:blip r:embed="rId2"/>
          <a:stretch>
            <a:fillRect/>
          </a:stretch>
        </p:blipFill>
        <p:spPr>
          <a:xfrm>
            <a:off x="2895322" y="1819226"/>
            <a:ext cx="6401355" cy="3703641"/>
          </a:xfrm>
          <a:prstGeom prst="rect">
            <a:avLst/>
          </a:prstGeom>
        </p:spPr>
      </p:pic>
    </p:spTree>
    <p:extLst>
      <p:ext uri="{BB962C8B-B14F-4D97-AF65-F5344CB8AC3E}">
        <p14:creationId xmlns:p14="http://schemas.microsoft.com/office/powerpoint/2010/main" val="12493304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What is Pandas</a:t>
            </a:r>
          </a:p>
        </p:txBody>
      </p:sp>
      <p:sp>
        <p:nvSpPr>
          <p:cNvPr id="3" name="TextBox 2">
            <a:extLst>
              <a:ext uri="{FF2B5EF4-FFF2-40B4-BE49-F238E27FC236}">
                <a16:creationId xmlns:a16="http://schemas.microsoft.com/office/drawing/2014/main" id="{B3327161-5D11-3CDE-1661-0D1E7856DF45}"/>
              </a:ext>
            </a:extLst>
          </p:cNvPr>
          <p:cNvSpPr txBox="1"/>
          <p:nvPr/>
        </p:nvSpPr>
        <p:spPr>
          <a:xfrm>
            <a:off x="1143000" y="1965960"/>
            <a:ext cx="10425952" cy="3477875"/>
          </a:xfrm>
          <a:prstGeom prst="rect">
            <a:avLst/>
          </a:prstGeom>
          <a:noFill/>
        </p:spPr>
        <p:txBody>
          <a:bodyPr wrap="square" rtlCol="0">
            <a:spAutoFit/>
          </a:bodyPr>
          <a:lstStyle/>
          <a:p>
            <a:pPr algn="l"/>
            <a:r>
              <a:rPr lang="en-US" sz="2000" b="0" i="0" dirty="0">
                <a:solidFill>
                  <a:schemeClr val="accent1"/>
                </a:solidFill>
                <a:effectLst/>
                <a:latin typeface="Söhne"/>
              </a:rPr>
              <a:t>Pandas is an </a:t>
            </a:r>
            <a:r>
              <a:rPr lang="en-US" sz="2000" b="1" i="0" dirty="0">
                <a:solidFill>
                  <a:schemeClr val="accent1"/>
                </a:solidFill>
                <a:effectLst/>
                <a:latin typeface="Söhne"/>
              </a:rPr>
              <a:t>open-source</a:t>
            </a:r>
            <a:r>
              <a:rPr lang="en-US" sz="2000" b="0" i="0" dirty="0">
                <a:solidFill>
                  <a:schemeClr val="accent1"/>
                </a:solidFill>
                <a:effectLst/>
                <a:latin typeface="Söhne"/>
              </a:rPr>
              <a:t> Python Library providing high-performance data manipulation and analysis tool using its powerful data structures. The name Pandas is derived from the word Panel Data – an Econometrics from Multidimensional data.</a:t>
            </a:r>
          </a:p>
          <a:p>
            <a:pPr algn="l"/>
            <a:r>
              <a:rPr lang="en-US" sz="2000" b="0" i="0" dirty="0">
                <a:solidFill>
                  <a:schemeClr val="accent1"/>
                </a:solidFill>
                <a:effectLst/>
                <a:latin typeface="Söhne"/>
              </a:rPr>
              <a:t>In 2008, developer Wes McKinney started developing pandas when in need of high performance, flexible tool for analysis of data.</a:t>
            </a:r>
          </a:p>
          <a:p>
            <a:pPr algn="l"/>
            <a:r>
              <a:rPr lang="en-US" sz="2000" b="0" i="0" dirty="0">
                <a:solidFill>
                  <a:schemeClr val="accent1"/>
                </a:solidFill>
                <a:effectLst/>
                <a:latin typeface="Söhne"/>
              </a:rPr>
              <a:t>Prior to Pandas, Python was majorly used for data munging and preparation. It had very little contribution towards data analysis. Pandas solved this problem. Using Pandas, we can accomplish five typical steps in the processing and analysis of data, regardless of the origin of data </a:t>
            </a:r>
            <a:r>
              <a:rPr lang="en-US" sz="2000" b="1" i="0" dirty="0">
                <a:solidFill>
                  <a:schemeClr val="accent1"/>
                </a:solidFill>
                <a:effectLst/>
                <a:latin typeface="Söhne"/>
              </a:rPr>
              <a:t>— load, prepare, manipulate, model, and analyze.</a:t>
            </a:r>
          </a:p>
          <a:p>
            <a:pPr algn="l"/>
            <a:r>
              <a:rPr lang="en-US" sz="2000" b="0" i="0" dirty="0">
                <a:solidFill>
                  <a:schemeClr val="accent1"/>
                </a:solidFill>
                <a:effectLst/>
                <a:latin typeface="Söhne"/>
              </a:rPr>
              <a:t>Python with Pandas is used in a wide range of fields including academic and commercial domains including finance, economics, Statistics, analytics, etc.</a:t>
            </a:r>
          </a:p>
        </p:txBody>
      </p:sp>
    </p:spTree>
    <p:extLst>
      <p:ext uri="{BB962C8B-B14F-4D97-AF65-F5344CB8AC3E}">
        <p14:creationId xmlns:p14="http://schemas.microsoft.com/office/powerpoint/2010/main" val="2689546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Data Frames</a:t>
            </a:r>
          </a:p>
        </p:txBody>
      </p:sp>
      <p:pic>
        <p:nvPicPr>
          <p:cNvPr id="5" name="Picture 4">
            <a:extLst>
              <a:ext uri="{FF2B5EF4-FFF2-40B4-BE49-F238E27FC236}">
                <a16:creationId xmlns:a16="http://schemas.microsoft.com/office/drawing/2014/main" id="{DF1E769D-8577-42BD-7702-F96FDF3B9A74}"/>
              </a:ext>
            </a:extLst>
          </p:cNvPr>
          <p:cNvPicPr>
            <a:picLocks noChangeAspect="1"/>
          </p:cNvPicPr>
          <p:nvPr/>
        </p:nvPicPr>
        <p:blipFill>
          <a:blip r:embed="rId2"/>
          <a:stretch>
            <a:fillRect/>
          </a:stretch>
        </p:blipFill>
        <p:spPr>
          <a:xfrm>
            <a:off x="2239367" y="2165532"/>
            <a:ext cx="7713265" cy="2657344"/>
          </a:xfrm>
          <a:prstGeom prst="rect">
            <a:avLst/>
          </a:prstGeom>
        </p:spPr>
      </p:pic>
    </p:spTree>
    <p:extLst>
      <p:ext uri="{BB962C8B-B14F-4D97-AF65-F5344CB8AC3E}">
        <p14:creationId xmlns:p14="http://schemas.microsoft.com/office/powerpoint/2010/main" val="31236035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Data Frames</a:t>
            </a:r>
          </a:p>
        </p:txBody>
      </p:sp>
      <p:pic>
        <p:nvPicPr>
          <p:cNvPr id="5" name="Picture 4">
            <a:extLst>
              <a:ext uri="{FF2B5EF4-FFF2-40B4-BE49-F238E27FC236}">
                <a16:creationId xmlns:a16="http://schemas.microsoft.com/office/drawing/2014/main" id="{54C64310-1E09-EF25-C169-85EBA845AB12}"/>
              </a:ext>
            </a:extLst>
          </p:cNvPr>
          <p:cNvPicPr>
            <a:picLocks noChangeAspect="1"/>
          </p:cNvPicPr>
          <p:nvPr/>
        </p:nvPicPr>
        <p:blipFill>
          <a:blip r:embed="rId2"/>
          <a:stretch>
            <a:fillRect/>
          </a:stretch>
        </p:blipFill>
        <p:spPr>
          <a:xfrm>
            <a:off x="2672402" y="1965960"/>
            <a:ext cx="6847195" cy="3642498"/>
          </a:xfrm>
          <a:prstGeom prst="rect">
            <a:avLst/>
          </a:prstGeom>
        </p:spPr>
      </p:pic>
    </p:spTree>
    <p:extLst>
      <p:ext uri="{BB962C8B-B14F-4D97-AF65-F5344CB8AC3E}">
        <p14:creationId xmlns:p14="http://schemas.microsoft.com/office/powerpoint/2010/main" val="34141736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Data Frames</a:t>
            </a:r>
          </a:p>
        </p:txBody>
      </p:sp>
      <p:pic>
        <p:nvPicPr>
          <p:cNvPr id="4" name="Picture 3">
            <a:extLst>
              <a:ext uri="{FF2B5EF4-FFF2-40B4-BE49-F238E27FC236}">
                <a16:creationId xmlns:a16="http://schemas.microsoft.com/office/drawing/2014/main" id="{C95C9F49-15BA-9485-4589-CEC8A60B73B2}"/>
              </a:ext>
            </a:extLst>
          </p:cNvPr>
          <p:cNvPicPr>
            <a:picLocks noChangeAspect="1"/>
          </p:cNvPicPr>
          <p:nvPr/>
        </p:nvPicPr>
        <p:blipFill>
          <a:blip r:embed="rId2"/>
          <a:stretch>
            <a:fillRect/>
          </a:stretch>
        </p:blipFill>
        <p:spPr>
          <a:xfrm>
            <a:off x="4463715" y="826753"/>
            <a:ext cx="5989839" cy="5563082"/>
          </a:xfrm>
          <a:prstGeom prst="rect">
            <a:avLst/>
          </a:prstGeom>
        </p:spPr>
      </p:pic>
    </p:spTree>
    <p:extLst>
      <p:ext uri="{BB962C8B-B14F-4D97-AF65-F5344CB8AC3E}">
        <p14:creationId xmlns:p14="http://schemas.microsoft.com/office/powerpoint/2010/main" val="30129383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Data Frames</a:t>
            </a:r>
          </a:p>
        </p:txBody>
      </p:sp>
      <p:pic>
        <p:nvPicPr>
          <p:cNvPr id="5" name="Picture 4">
            <a:extLst>
              <a:ext uri="{FF2B5EF4-FFF2-40B4-BE49-F238E27FC236}">
                <a16:creationId xmlns:a16="http://schemas.microsoft.com/office/drawing/2014/main" id="{204F4399-4151-9663-01D9-7FE205A97733}"/>
              </a:ext>
            </a:extLst>
          </p:cNvPr>
          <p:cNvPicPr>
            <a:picLocks noChangeAspect="1"/>
          </p:cNvPicPr>
          <p:nvPr/>
        </p:nvPicPr>
        <p:blipFill>
          <a:blip r:embed="rId2"/>
          <a:stretch>
            <a:fillRect/>
          </a:stretch>
        </p:blipFill>
        <p:spPr>
          <a:xfrm>
            <a:off x="2544772" y="1614785"/>
            <a:ext cx="7102455" cy="4740051"/>
          </a:xfrm>
          <a:prstGeom prst="rect">
            <a:avLst/>
          </a:prstGeom>
        </p:spPr>
      </p:pic>
    </p:spTree>
    <p:extLst>
      <p:ext uri="{BB962C8B-B14F-4D97-AF65-F5344CB8AC3E}">
        <p14:creationId xmlns:p14="http://schemas.microsoft.com/office/powerpoint/2010/main" val="38253669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Data Frames</a:t>
            </a:r>
          </a:p>
        </p:txBody>
      </p:sp>
      <p:pic>
        <p:nvPicPr>
          <p:cNvPr id="4" name="Picture 3">
            <a:extLst>
              <a:ext uri="{FF2B5EF4-FFF2-40B4-BE49-F238E27FC236}">
                <a16:creationId xmlns:a16="http://schemas.microsoft.com/office/drawing/2014/main" id="{FD1AC78D-B756-F55F-8CB8-CEA95A9A5087}"/>
              </a:ext>
            </a:extLst>
          </p:cNvPr>
          <p:cNvPicPr>
            <a:picLocks noChangeAspect="1"/>
          </p:cNvPicPr>
          <p:nvPr/>
        </p:nvPicPr>
        <p:blipFill>
          <a:blip r:embed="rId2"/>
          <a:stretch>
            <a:fillRect/>
          </a:stretch>
        </p:blipFill>
        <p:spPr>
          <a:xfrm>
            <a:off x="2013211" y="2230533"/>
            <a:ext cx="8165578" cy="2906244"/>
          </a:xfrm>
          <a:prstGeom prst="rect">
            <a:avLst/>
          </a:prstGeom>
        </p:spPr>
      </p:pic>
    </p:spTree>
    <p:extLst>
      <p:ext uri="{BB962C8B-B14F-4D97-AF65-F5344CB8AC3E}">
        <p14:creationId xmlns:p14="http://schemas.microsoft.com/office/powerpoint/2010/main" val="32344243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Data Frames</a:t>
            </a:r>
          </a:p>
        </p:txBody>
      </p:sp>
      <p:pic>
        <p:nvPicPr>
          <p:cNvPr id="5" name="Picture 4">
            <a:extLst>
              <a:ext uri="{FF2B5EF4-FFF2-40B4-BE49-F238E27FC236}">
                <a16:creationId xmlns:a16="http://schemas.microsoft.com/office/drawing/2014/main" id="{B8C28D3C-99E5-1B5B-F6E1-F390A661E796}"/>
              </a:ext>
            </a:extLst>
          </p:cNvPr>
          <p:cNvPicPr>
            <a:picLocks noChangeAspect="1"/>
          </p:cNvPicPr>
          <p:nvPr/>
        </p:nvPicPr>
        <p:blipFill>
          <a:blip r:embed="rId2"/>
          <a:stretch>
            <a:fillRect/>
          </a:stretch>
        </p:blipFill>
        <p:spPr>
          <a:xfrm>
            <a:off x="2659082" y="1855294"/>
            <a:ext cx="6873836" cy="4061812"/>
          </a:xfrm>
          <a:prstGeom prst="rect">
            <a:avLst/>
          </a:prstGeom>
        </p:spPr>
      </p:pic>
    </p:spTree>
    <p:extLst>
      <p:ext uri="{BB962C8B-B14F-4D97-AF65-F5344CB8AC3E}">
        <p14:creationId xmlns:p14="http://schemas.microsoft.com/office/powerpoint/2010/main" val="18058917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Data Frames</a:t>
            </a:r>
          </a:p>
        </p:txBody>
      </p:sp>
      <p:pic>
        <p:nvPicPr>
          <p:cNvPr id="5" name="Picture 4">
            <a:extLst>
              <a:ext uri="{FF2B5EF4-FFF2-40B4-BE49-F238E27FC236}">
                <a16:creationId xmlns:a16="http://schemas.microsoft.com/office/drawing/2014/main" id="{332DFDC7-FA65-04AE-F8EE-4C18C71B2E99}"/>
              </a:ext>
            </a:extLst>
          </p:cNvPr>
          <p:cNvPicPr>
            <a:picLocks noChangeAspect="1"/>
          </p:cNvPicPr>
          <p:nvPr/>
        </p:nvPicPr>
        <p:blipFill>
          <a:blip r:embed="rId2"/>
          <a:stretch>
            <a:fillRect/>
          </a:stretch>
        </p:blipFill>
        <p:spPr>
          <a:xfrm>
            <a:off x="2685754" y="1608967"/>
            <a:ext cx="6820491" cy="4572396"/>
          </a:xfrm>
          <a:prstGeom prst="rect">
            <a:avLst/>
          </a:prstGeom>
        </p:spPr>
      </p:pic>
    </p:spTree>
    <p:extLst>
      <p:ext uri="{BB962C8B-B14F-4D97-AF65-F5344CB8AC3E}">
        <p14:creationId xmlns:p14="http://schemas.microsoft.com/office/powerpoint/2010/main" val="11968607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Data Frames</a:t>
            </a:r>
          </a:p>
        </p:txBody>
      </p:sp>
      <p:pic>
        <p:nvPicPr>
          <p:cNvPr id="4" name="Picture 3">
            <a:extLst>
              <a:ext uri="{FF2B5EF4-FFF2-40B4-BE49-F238E27FC236}">
                <a16:creationId xmlns:a16="http://schemas.microsoft.com/office/drawing/2014/main" id="{6745BE55-6F82-65EA-44CE-08202F04D626}"/>
              </a:ext>
            </a:extLst>
          </p:cNvPr>
          <p:cNvPicPr>
            <a:picLocks noChangeAspect="1"/>
          </p:cNvPicPr>
          <p:nvPr/>
        </p:nvPicPr>
        <p:blipFill>
          <a:blip r:embed="rId2"/>
          <a:stretch>
            <a:fillRect/>
          </a:stretch>
        </p:blipFill>
        <p:spPr>
          <a:xfrm>
            <a:off x="2270772" y="1965960"/>
            <a:ext cx="7619976" cy="3805664"/>
          </a:xfrm>
          <a:prstGeom prst="rect">
            <a:avLst/>
          </a:prstGeom>
        </p:spPr>
      </p:pic>
    </p:spTree>
    <p:extLst>
      <p:ext uri="{BB962C8B-B14F-4D97-AF65-F5344CB8AC3E}">
        <p14:creationId xmlns:p14="http://schemas.microsoft.com/office/powerpoint/2010/main" val="6699752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Data Frames</a:t>
            </a:r>
          </a:p>
        </p:txBody>
      </p:sp>
      <p:pic>
        <p:nvPicPr>
          <p:cNvPr id="5" name="Picture 4">
            <a:extLst>
              <a:ext uri="{FF2B5EF4-FFF2-40B4-BE49-F238E27FC236}">
                <a16:creationId xmlns:a16="http://schemas.microsoft.com/office/drawing/2014/main" id="{138AD3C0-0EFD-2364-5154-24C01E16B86E}"/>
              </a:ext>
            </a:extLst>
          </p:cNvPr>
          <p:cNvPicPr>
            <a:picLocks noChangeAspect="1"/>
          </p:cNvPicPr>
          <p:nvPr/>
        </p:nvPicPr>
        <p:blipFill>
          <a:blip r:embed="rId2"/>
          <a:stretch>
            <a:fillRect/>
          </a:stretch>
        </p:blipFill>
        <p:spPr>
          <a:xfrm>
            <a:off x="2319415" y="1821693"/>
            <a:ext cx="7553169" cy="4112943"/>
          </a:xfrm>
          <a:prstGeom prst="rect">
            <a:avLst/>
          </a:prstGeom>
        </p:spPr>
      </p:pic>
    </p:spTree>
    <p:extLst>
      <p:ext uri="{BB962C8B-B14F-4D97-AF65-F5344CB8AC3E}">
        <p14:creationId xmlns:p14="http://schemas.microsoft.com/office/powerpoint/2010/main" val="23845048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Data Frames</a:t>
            </a:r>
          </a:p>
        </p:txBody>
      </p:sp>
      <p:pic>
        <p:nvPicPr>
          <p:cNvPr id="5" name="Picture 4">
            <a:extLst>
              <a:ext uri="{FF2B5EF4-FFF2-40B4-BE49-F238E27FC236}">
                <a16:creationId xmlns:a16="http://schemas.microsoft.com/office/drawing/2014/main" id="{3BE1C511-683F-C90D-AB1B-8964B29C0AA1}"/>
              </a:ext>
            </a:extLst>
          </p:cNvPr>
          <p:cNvPicPr>
            <a:picLocks noChangeAspect="1"/>
          </p:cNvPicPr>
          <p:nvPr/>
        </p:nvPicPr>
        <p:blipFill>
          <a:blip r:embed="rId2"/>
          <a:stretch>
            <a:fillRect/>
          </a:stretch>
        </p:blipFill>
        <p:spPr>
          <a:xfrm>
            <a:off x="4488560" y="852303"/>
            <a:ext cx="6729043" cy="5547841"/>
          </a:xfrm>
          <a:prstGeom prst="rect">
            <a:avLst/>
          </a:prstGeom>
        </p:spPr>
      </p:pic>
    </p:spTree>
    <p:extLst>
      <p:ext uri="{BB962C8B-B14F-4D97-AF65-F5344CB8AC3E}">
        <p14:creationId xmlns:p14="http://schemas.microsoft.com/office/powerpoint/2010/main" val="20650991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What is Pandas</a:t>
            </a:r>
          </a:p>
        </p:txBody>
      </p:sp>
      <p:pic>
        <p:nvPicPr>
          <p:cNvPr id="5" name="Picture 4">
            <a:extLst>
              <a:ext uri="{FF2B5EF4-FFF2-40B4-BE49-F238E27FC236}">
                <a16:creationId xmlns:a16="http://schemas.microsoft.com/office/drawing/2014/main" id="{D1970524-BA53-D1AC-3BDE-294AB0B3512B}"/>
              </a:ext>
            </a:extLst>
          </p:cNvPr>
          <p:cNvPicPr>
            <a:picLocks noChangeAspect="1"/>
          </p:cNvPicPr>
          <p:nvPr/>
        </p:nvPicPr>
        <p:blipFill>
          <a:blip r:embed="rId2"/>
          <a:stretch>
            <a:fillRect/>
          </a:stretch>
        </p:blipFill>
        <p:spPr>
          <a:xfrm>
            <a:off x="2266529" y="2097741"/>
            <a:ext cx="7658942" cy="3051687"/>
          </a:xfrm>
          <a:prstGeom prst="rect">
            <a:avLst/>
          </a:prstGeom>
        </p:spPr>
      </p:pic>
    </p:spTree>
    <p:extLst>
      <p:ext uri="{BB962C8B-B14F-4D97-AF65-F5344CB8AC3E}">
        <p14:creationId xmlns:p14="http://schemas.microsoft.com/office/powerpoint/2010/main" val="8942018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Data Frames</a:t>
            </a:r>
          </a:p>
        </p:txBody>
      </p:sp>
      <p:pic>
        <p:nvPicPr>
          <p:cNvPr id="4" name="Picture 3">
            <a:extLst>
              <a:ext uri="{FF2B5EF4-FFF2-40B4-BE49-F238E27FC236}">
                <a16:creationId xmlns:a16="http://schemas.microsoft.com/office/drawing/2014/main" id="{8E3C90DC-D9FA-4BC1-6071-B06D21A8DD74}"/>
              </a:ext>
            </a:extLst>
          </p:cNvPr>
          <p:cNvPicPr>
            <a:picLocks noChangeAspect="1"/>
          </p:cNvPicPr>
          <p:nvPr/>
        </p:nvPicPr>
        <p:blipFill>
          <a:blip r:embed="rId2"/>
          <a:stretch>
            <a:fillRect/>
          </a:stretch>
        </p:blipFill>
        <p:spPr>
          <a:xfrm>
            <a:off x="2681944" y="1684285"/>
            <a:ext cx="6828112" cy="4206605"/>
          </a:xfrm>
          <a:prstGeom prst="rect">
            <a:avLst/>
          </a:prstGeom>
        </p:spPr>
      </p:pic>
    </p:spTree>
    <p:extLst>
      <p:ext uri="{BB962C8B-B14F-4D97-AF65-F5344CB8AC3E}">
        <p14:creationId xmlns:p14="http://schemas.microsoft.com/office/powerpoint/2010/main" val="12261427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Data Frames</a:t>
            </a:r>
          </a:p>
        </p:txBody>
      </p:sp>
      <p:pic>
        <p:nvPicPr>
          <p:cNvPr id="4" name="Picture 3">
            <a:extLst>
              <a:ext uri="{FF2B5EF4-FFF2-40B4-BE49-F238E27FC236}">
                <a16:creationId xmlns:a16="http://schemas.microsoft.com/office/drawing/2014/main" id="{52109B8B-859A-6BDF-24CF-23B5ABC2E02F}"/>
              </a:ext>
            </a:extLst>
          </p:cNvPr>
          <p:cNvPicPr>
            <a:picLocks noChangeAspect="1"/>
          </p:cNvPicPr>
          <p:nvPr/>
        </p:nvPicPr>
        <p:blipFill>
          <a:blip r:embed="rId2"/>
          <a:stretch>
            <a:fillRect/>
          </a:stretch>
        </p:blipFill>
        <p:spPr>
          <a:xfrm>
            <a:off x="4591426" y="1077569"/>
            <a:ext cx="6828112" cy="4900085"/>
          </a:xfrm>
          <a:prstGeom prst="rect">
            <a:avLst/>
          </a:prstGeom>
        </p:spPr>
      </p:pic>
    </p:spTree>
    <p:extLst>
      <p:ext uri="{BB962C8B-B14F-4D97-AF65-F5344CB8AC3E}">
        <p14:creationId xmlns:p14="http://schemas.microsoft.com/office/powerpoint/2010/main" val="31812005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Data Frames</a:t>
            </a:r>
          </a:p>
        </p:txBody>
      </p:sp>
      <p:pic>
        <p:nvPicPr>
          <p:cNvPr id="5" name="Picture 4">
            <a:extLst>
              <a:ext uri="{FF2B5EF4-FFF2-40B4-BE49-F238E27FC236}">
                <a16:creationId xmlns:a16="http://schemas.microsoft.com/office/drawing/2014/main" id="{BDB9FE27-9463-113C-2B84-1DF785A37265}"/>
              </a:ext>
            </a:extLst>
          </p:cNvPr>
          <p:cNvPicPr>
            <a:picLocks noChangeAspect="1"/>
          </p:cNvPicPr>
          <p:nvPr/>
        </p:nvPicPr>
        <p:blipFill>
          <a:blip r:embed="rId2"/>
          <a:stretch>
            <a:fillRect/>
          </a:stretch>
        </p:blipFill>
        <p:spPr>
          <a:xfrm>
            <a:off x="2261042" y="1776869"/>
            <a:ext cx="7669916" cy="4157766"/>
          </a:xfrm>
          <a:prstGeom prst="rect">
            <a:avLst/>
          </a:prstGeom>
        </p:spPr>
      </p:pic>
    </p:spTree>
    <p:extLst>
      <p:ext uri="{BB962C8B-B14F-4D97-AF65-F5344CB8AC3E}">
        <p14:creationId xmlns:p14="http://schemas.microsoft.com/office/powerpoint/2010/main" val="16061362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Data Frames</a:t>
            </a:r>
          </a:p>
        </p:txBody>
      </p:sp>
      <p:pic>
        <p:nvPicPr>
          <p:cNvPr id="5" name="Picture 4">
            <a:extLst>
              <a:ext uri="{FF2B5EF4-FFF2-40B4-BE49-F238E27FC236}">
                <a16:creationId xmlns:a16="http://schemas.microsoft.com/office/drawing/2014/main" id="{9CB6FEB1-7E47-45BA-FAD4-02E4B404CEA4}"/>
              </a:ext>
            </a:extLst>
          </p:cNvPr>
          <p:cNvPicPr>
            <a:picLocks noChangeAspect="1"/>
          </p:cNvPicPr>
          <p:nvPr/>
        </p:nvPicPr>
        <p:blipFill>
          <a:blip r:embed="rId2"/>
          <a:stretch>
            <a:fillRect/>
          </a:stretch>
        </p:blipFill>
        <p:spPr>
          <a:xfrm>
            <a:off x="4248066" y="614082"/>
            <a:ext cx="7102455" cy="5890770"/>
          </a:xfrm>
          <a:prstGeom prst="rect">
            <a:avLst/>
          </a:prstGeom>
        </p:spPr>
      </p:pic>
    </p:spTree>
    <p:extLst>
      <p:ext uri="{BB962C8B-B14F-4D97-AF65-F5344CB8AC3E}">
        <p14:creationId xmlns:p14="http://schemas.microsoft.com/office/powerpoint/2010/main" val="20365104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Data Frames</a:t>
            </a:r>
          </a:p>
        </p:txBody>
      </p:sp>
      <p:pic>
        <p:nvPicPr>
          <p:cNvPr id="4" name="Picture 3">
            <a:extLst>
              <a:ext uri="{FF2B5EF4-FFF2-40B4-BE49-F238E27FC236}">
                <a16:creationId xmlns:a16="http://schemas.microsoft.com/office/drawing/2014/main" id="{F8444EA1-BE86-7918-A0EF-8A040BCD2E69}"/>
              </a:ext>
            </a:extLst>
          </p:cNvPr>
          <p:cNvPicPr>
            <a:picLocks noChangeAspect="1"/>
          </p:cNvPicPr>
          <p:nvPr/>
        </p:nvPicPr>
        <p:blipFill>
          <a:blip r:embed="rId2"/>
          <a:stretch>
            <a:fillRect/>
          </a:stretch>
        </p:blipFill>
        <p:spPr>
          <a:xfrm>
            <a:off x="4308575" y="875165"/>
            <a:ext cx="7178662" cy="5502117"/>
          </a:xfrm>
          <a:prstGeom prst="rect">
            <a:avLst/>
          </a:prstGeom>
        </p:spPr>
      </p:pic>
    </p:spTree>
    <p:extLst>
      <p:ext uri="{BB962C8B-B14F-4D97-AF65-F5344CB8AC3E}">
        <p14:creationId xmlns:p14="http://schemas.microsoft.com/office/powerpoint/2010/main" val="1285163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Data Frames</a:t>
            </a:r>
          </a:p>
        </p:txBody>
      </p:sp>
      <p:pic>
        <p:nvPicPr>
          <p:cNvPr id="5" name="Picture 4">
            <a:extLst>
              <a:ext uri="{FF2B5EF4-FFF2-40B4-BE49-F238E27FC236}">
                <a16:creationId xmlns:a16="http://schemas.microsoft.com/office/drawing/2014/main" id="{5DAE80AD-BB1C-2582-3C15-A2E68FC4D50D}"/>
              </a:ext>
            </a:extLst>
          </p:cNvPr>
          <p:cNvPicPr>
            <a:picLocks noChangeAspect="1"/>
          </p:cNvPicPr>
          <p:nvPr/>
        </p:nvPicPr>
        <p:blipFill>
          <a:blip r:embed="rId2"/>
          <a:stretch>
            <a:fillRect/>
          </a:stretch>
        </p:blipFill>
        <p:spPr>
          <a:xfrm>
            <a:off x="2514291" y="1782693"/>
            <a:ext cx="7132938" cy="4465707"/>
          </a:xfrm>
          <a:prstGeom prst="rect">
            <a:avLst/>
          </a:prstGeom>
        </p:spPr>
      </p:pic>
    </p:spTree>
    <p:extLst>
      <p:ext uri="{BB962C8B-B14F-4D97-AF65-F5344CB8AC3E}">
        <p14:creationId xmlns:p14="http://schemas.microsoft.com/office/powerpoint/2010/main" val="41591003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Data Frames</a:t>
            </a:r>
          </a:p>
        </p:txBody>
      </p:sp>
      <p:pic>
        <p:nvPicPr>
          <p:cNvPr id="4" name="Picture 3">
            <a:extLst>
              <a:ext uri="{FF2B5EF4-FFF2-40B4-BE49-F238E27FC236}">
                <a16:creationId xmlns:a16="http://schemas.microsoft.com/office/drawing/2014/main" id="{FA045D84-7B35-034F-1625-E762D153375A}"/>
              </a:ext>
            </a:extLst>
          </p:cNvPr>
          <p:cNvPicPr>
            <a:picLocks noChangeAspect="1"/>
          </p:cNvPicPr>
          <p:nvPr/>
        </p:nvPicPr>
        <p:blipFill>
          <a:blip r:embed="rId2"/>
          <a:stretch>
            <a:fillRect/>
          </a:stretch>
        </p:blipFill>
        <p:spPr>
          <a:xfrm>
            <a:off x="623873" y="1965960"/>
            <a:ext cx="5919260" cy="3959711"/>
          </a:xfrm>
          <a:prstGeom prst="rect">
            <a:avLst/>
          </a:prstGeom>
        </p:spPr>
      </p:pic>
      <p:pic>
        <p:nvPicPr>
          <p:cNvPr id="7" name="Picture 6">
            <a:extLst>
              <a:ext uri="{FF2B5EF4-FFF2-40B4-BE49-F238E27FC236}">
                <a16:creationId xmlns:a16="http://schemas.microsoft.com/office/drawing/2014/main" id="{3F0BAF65-6872-078B-FF5C-35C40AF5795B}"/>
              </a:ext>
            </a:extLst>
          </p:cNvPr>
          <p:cNvPicPr>
            <a:picLocks noChangeAspect="1"/>
          </p:cNvPicPr>
          <p:nvPr/>
        </p:nvPicPr>
        <p:blipFill rotWithShape="1">
          <a:blip r:embed="rId3"/>
          <a:srcRect r="16296"/>
          <a:stretch/>
        </p:blipFill>
        <p:spPr>
          <a:xfrm>
            <a:off x="6787385" y="2739615"/>
            <a:ext cx="4633651" cy="2702944"/>
          </a:xfrm>
          <a:prstGeom prst="rect">
            <a:avLst/>
          </a:prstGeom>
        </p:spPr>
      </p:pic>
    </p:spTree>
    <p:extLst>
      <p:ext uri="{BB962C8B-B14F-4D97-AF65-F5344CB8AC3E}">
        <p14:creationId xmlns:p14="http://schemas.microsoft.com/office/powerpoint/2010/main" val="3791748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Data Frames</a:t>
            </a:r>
          </a:p>
        </p:txBody>
      </p:sp>
      <p:pic>
        <p:nvPicPr>
          <p:cNvPr id="4" name="Picture 3">
            <a:extLst>
              <a:ext uri="{FF2B5EF4-FFF2-40B4-BE49-F238E27FC236}">
                <a16:creationId xmlns:a16="http://schemas.microsoft.com/office/drawing/2014/main" id="{A3ADFC6F-7AE0-2EB1-FD41-54147888F45A}"/>
              </a:ext>
            </a:extLst>
          </p:cNvPr>
          <p:cNvPicPr>
            <a:picLocks noChangeAspect="1"/>
          </p:cNvPicPr>
          <p:nvPr/>
        </p:nvPicPr>
        <p:blipFill>
          <a:blip r:embed="rId2"/>
          <a:stretch>
            <a:fillRect/>
          </a:stretch>
        </p:blipFill>
        <p:spPr>
          <a:xfrm>
            <a:off x="4657754" y="966834"/>
            <a:ext cx="7071973" cy="5372566"/>
          </a:xfrm>
          <a:prstGeom prst="rect">
            <a:avLst/>
          </a:prstGeom>
        </p:spPr>
      </p:pic>
      <p:pic>
        <p:nvPicPr>
          <p:cNvPr id="7" name="Picture 6">
            <a:extLst>
              <a:ext uri="{FF2B5EF4-FFF2-40B4-BE49-F238E27FC236}">
                <a16:creationId xmlns:a16="http://schemas.microsoft.com/office/drawing/2014/main" id="{059DB323-0C9C-3D74-14DA-180B6099F5FD}"/>
              </a:ext>
            </a:extLst>
          </p:cNvPr>
          <p:cNvPicPr>
            <a:picLocks noChangeAspect="1"/>
          </p:cNvPicPr>
          <p:nvPr/>
        </p:nvPicPr>
        <p:blipFill rotWithShape="1">
          <a:blip r:embed="rId3"/>
          <a:srcRect r="53534"/>
          <a:stretch/>
        </p:blipFill>
        <p:spPr>
          <a:xfrm>
            <a:off x="922161" y="1897194"/>
            <a:ext cx="3300216" cy="4282811"/>
          </a:xfrm>
          <a:prstGeom prst="rect">
            <a:avLst/>
          </a:prstGeom>
        </p:spPr>
      </p:pic>
    </p:spTree>
    <p:extLst>
      <p:ext uri="{BB962C8B-B14F-4D97-AF65-F5344CB8AC3E}">
        <p14:creationId xmlns:p14="http://schemas.microsoft.com/office/powerpoint/2010/main" val="18984086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Data Frames</a:t>
            </a:r>
          </a:p>
        </p:txBody>
      </p:sp>
      <p:pic>
        <p:nvPicPr>
          <p:cNvPr id="5" name="Picture 4">
            <a:extLst>
              <a:ext uri="{FF2B5EF4-FFF2-40B4-BE49-F238E27FC236}">
                <a16:creationId xmlns:a16="http://schemas.microsoft.com/office/drawing/2014/main" id="{1B63ED04-38AA-79E1-6EA4-DEB7EEFDC610}"/>
              </a:ext>
            </a:extLst>
          </p:cNvPr>
          <p:cNvPicPr>
            <a:picLocks noChangeAspect="1"/>
          </p:cNvPicPr>
          <p:nvPr/>
        </p:nvPicPr>
        <p:blipFill>
          <a:blip r:embed="rId2"/>
          <a:stretch>
            <a:fillRect/>
          </a:stretch>
        </p:blipFill>
        <p:spPr>
          <a:xfrm>
            <a:off x="4372228" y="979845"/>
            <a:ext cx="7087214" cy="5113463"/>
          </a:xfrm>
          <a:prstGeom prst="rect">
            <a:avLst/>
          </a:prstGeom>
        </p:spPr>
      </p:pic>
    </p:spTree>
    <p:extLst>
      <p:ext uri="{BB962C8B-B14F-4D97-AF65-F5344CB8AC3E}">
        <p14:creationId xmlns:p14="http://schemas.microsoft.com/office/powerpoint/2010/main" val="18484872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Data Frames</a:t>
            </a:r>
          </a:p>
        </p:txBody>
      </p:sp>
      <p:pic>
        <p:nvPicPr>
          <p:cNvPr id="4" name="Picture 3">
            <a:extLst>
              <a:ext uri="{FF2B5EF4-FFF2-40B4-BE49-F238E27FC236}">
                <a16:creationId xmlns:a16="http://schemas.microsoft.com/office/drawing/2014/main" id="{2F479EBE-2D1E-12FD-4EBA-D350754459E8}"/>
              </a:ext>
            </a:extLst>
          </p:cNvPr>
          <p:cNvPicPr>
            <a:picLocks noChangeAspect="1"/>
          </p:cNvPicPr>
          <p:nvPr/>
        </p:nvPicPr>
        <p:blipFill>
          <a:blip r:embed="rId2"/>
          <a:stretch>
            <a:fillRect/>
          </a:stretch>
        </p:blipFill>
        <p:spPr>
          <a:xfrm>
            <a:off x="2563824" y="2140389"/>
            <a:ext cx="7064352" cy="3635055"/>
          </a:xfrm>
          <a:prstGeom prst="rect">
            <a:avLst/>
          </a:prstGeom>
        </p:spPr>
      </p:pic>
    </p:spTree>
    <p:extLst>
      <p:ext uri="{BB962C8B-B14F-4D97-AF65-F5344CB8AC3E}">
        <p14:creationId xmlns:p14="http://schemas.microsoft.com/office/powerpoint/2010/main" val="10378841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Pandas Data Structures</a:t>
            </a:r>
          </a:p>
        </p:txBody>
      </p:sp>
      <p:pic>
        <p:nvPicPr>
          <p:cNvPr id="5" name="Picture 4">
            <a:extLst>
              <a:ext uri="{FF2B5EF4-FFF2-40B4-BE49-F238E27FC236}">
                <a16:creationId xmlns:a16="http://schemas.microsoft.com/office/drawing/2014/main" id="{77C92703-0A9B-749D-96EB-F8B3203E86C4}"/>
              </a:ext>
            </a:extLst>
          </p:cNvPr>
          <p:cNvPicPr>
            <a:picLocks noChangeAspect="1"/>
          </p:cNvPicPr>
          <p:nvPr/>
        </p:nvPicPr>
        <p:blipFill>
          <a:blip r:embed="rId2"/>
          <a:stretch>
            <a:fillRect/>
          </a:stretch>
        </p:blipFill>
        <p:spPr>
          <a:xfrm>
            <a:off x="2099323" y="2743977"/>
            <a:ext cx="7993353" cy="1936213"/>
          </a:xfrm>
          <a:prstGeom prst="rect">
            <a:avLst/>
          </a:prstGeom>
        </p:spPr>
      </p:pic>
    </p:spTree>
    <p:extLst>
      <p:ext uri="{BB962C8B-B14F-4D97-AF65-F5344CB8AC3E}">
        <p14:creationId xmlns:p14="http://schemas.microsoft.com/office/powerpoint/2010/main" val="34908147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Data Frames</a:t>
            </a:r>
          </a:p>
        </p:txBody>
      </p:sp>
      <p:pic>
        <p:nvPicPr>
          <p:cNvPr id="4" name="Picture 3">
            <a:extLst>
              <a:ext uri="{FF2B5EF4-FFF2-40B4-BE49-F238E27FC236}">
                <a16:creationId xmlns:a16="http://schemas.microsoft.com/office/drawing/2014/main" id="{3EA35D8D-461A-6DA3-7096-947A360593CD}"/>
              </a:ext>
            </a:extLst>
          </p:cNvPr>
          <p:cNvPicPr>
            <a:picLocks noChangeAspect="1"/>
          </p:cNvPicPr>
          <p:nvPr/>
        </p:nvPicPr>
        <p:blipFill>
          <a:blip r:embed="rId2"/>
          <a:stretch>
            <a:fillRect/>
          </a:stretch>
        </p:blipFill>
        <p:spPr>
          <a:xfrm>
            <a:off x="2294963" y="1854642"/>
            <a:ext cx="7602073" cy="3891734"/>
          </a:xfrm>
          <a:prstGeom prst="rect">
            <a:avLst/>
          </a:prstGeom>
        </p:spPr>
      </p:pic>
    </p:spTree>
    <p:extLst>
      <p:ext uri="{BB962C8B-B14F-4D97-AF65-F5344CB8AC3E}">
        <p14:creationId xmlns:p14="http://schemas.microsoft.com/office/powerpoint/2010/main" val="20331620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Data Frames</a:t>
            </a:r>
          </a:p>
        </p:txBody>
      </p:sp>
      <p:pic>
        <p:nvPicPr>
          <p:cNvPr id="5" name="Picture 4">
            <a:extLst>
              <a:ext uri="{FF2B5EF4-FFF2-40B4-BE49-F238E27FC236}">
                <a16:creationId xmlns:a16="http://schemas.microsoft.com/office/drawing/2014/main" id="{7A82EC5F-F3A5-F651-E743-5EBCF8922FA3}"/>
              </a:ext>
            </a:extLst>
          </p:cNvPr>
          <p:cNvPicPr>
            <a:picLocks noChangeAspect="1"/>
          </p:cNvPicPr>
          <p:nvPr/>
        </p:nvPicPr>
        <p:blipFill>
          <a:blip r:embed="rId2"/>
          <a:stretch>
            <a:fillRect/>
          </a:stretch>
        </p:blipFill>
        <p:spPr>
          <a:xfrm>
            <a:off x="2254582" y="1720601"/>
            <a:ext cx="7682835" cy="4359408"/>
          </a:xfrm>
          <a:prstGeom prst="rect">
            <a:avLst/>
          </a:prstGeom>
        </p:spPr>
      </p:pic>
    </p:spTree>
    <p:extLst>
      <p:ext uri="{BB962C8B-B14F-4D97-AF65-F5344CB8AC3E}">
        <p14:creationId xmlns:p14="http://schemas.microsoft.com/office/powerpoint/2010/main" val="25568027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Data Frames</a:t>
            </a:r>
          </a:p>
        </p:txBody>
      </p:sp>
      <p:pic>
        <p:nvPicPr>
          <p:cNvPr id="5" name="Picture 4">
            <a:extLst>
              <a:ext uri="{FF2B5EF4-FFF2-40B4-BE49-F238E27FC236}">
                <a16:creationId xmlns:a16="http://schemas.microsoft.com/office/drawing/2014/main" id="{289FB987-1D14-718F-4EB3-0D9AB978E525}"/>
              </a:ext>
            </a:extLst>
          </p:cNvPr>
          <p:cNvPicPr>
            <a:picLocks noChangeAspect="1"/>
          </p:cNvPicPr>
          <p:nvPr/>
        </p:nvPicPr>
        <p:blipFill>
          <a:blip r:embed="rId2"/>
          <a:stretch>
            <a:fillRect/>
          </a:stretch>
        </p:blipFill>
        <p:spPr>
          <a:xfrm>
            <a:off x="4263530" y="936800"/>
            <a:ext cx="7125317" cy="5311600"/>
          </a:xfrm>
          <a:prstGeom prst="rect">
            <a:avLst/>
          </a:prstGeom>
        </p:spPr>
      </p:pic>
    </p:spTree>
    <p:extLst>
      <p:ext uri="{BB962C8B-B14F-4D97-AF65-F5344CB8AC3E}">
        <p14:creationId xmlns:p14="http://schemas.microsoft.com/office/powerpoint/2010/main" val="25917838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Panels</a:t>
            </a:r>
          </a:p>
        </p:txBody>
      </p:sp>
      <p:pic>
        <p:nvPicPr>
          <p:cNvPr id="4" name="Picture 3">
            <a:extLst>
              <a:ext uri="{FF2B5EF4-FFF2-40B4-BE49-F238E27FC236}">
                <a16:creationId xmlns:a16="http://schemas.microsoft.com/office/drawing/2014/main" id="{67E34A10-F449-DFB4-D07B-51DA4D26AD9C}"/>
              </a:ext>
            </a:extLst>
          </p:cNvPr>
          <p:cNvPicPr>
            <a:picLocks noChangeAspect="1"/>
          </p:cNvPicPr>
          <p:nvPr/>
        </p:nvPicPr>
        <p:blipFill>
          <a:blip r:embed="rId2"/>
          <a:stretch>
            <a:fillRect/>
          </a:stretch>
        </p:blipFill>
        <p:spPr>
          <a:xfrm>
            <a:off x="2295722" y="2337395"/>
            <a:ext cx="7600556" cy="2396572"/>
          </a:xfrm>
          <a:prstGeom prst="rect">
            <a:avLst/>
          </a:prstGeom>
        </p:spPr>
      </p:pic>
    </p:spTree>
    <p:extLst>
      <p:ext uri="{BB962C8B-B14F-4D97-AF65-F5344CB8AC3E}">
        <p14:creationId xmlns:p14="http://schemas.microsoft.com/office/powerpoint/2010/main" val="29381459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Panels</a:t>
            </a:r>
          </a:p>
        </p:txBody>
      </p:sp>
      <p:pic>
        <p:nvPicPr>
          <p:cNvPr id="5" name="Picture 4">
            <a:extLst>
              <a:ext uri="{FF2B5EF4-FFF2-40B4-BE49-F238E27FC236}">
                <a16:creationId xmlns:a16="http://schemas.microsoft.com/office/drawing/2014/main" id="{B197BF83-0F8F-3C2E-6D40-36B514EE19CA}"/>
              </a:ext>
            </a:extLst>
          </p:cNvPr>
          <p:cNvPicPr>
            <a:picLocks noChangeAspect="1"/>
          </p:cNvPicPr>
          <p:nvPr/>
        </p:nvPicPr>
        <p:blipFill>
          <a:blip r:embed="rId2"/>
          <a:stretch>
            <a:fillRect/>
          </a:stretch>
        </p:blipFill>
        <p:spPr>
          <a:xfrm>
            <a:off x="2525722" y="1692584"/>
            <a:ext cx="7110076" cy="4046571"/>
          </a:xfrm>
          <a:prstGeom prst="rect">
            <a:avLst/>
          </a:prstGeom>
        </p:spPr>
      </p:pic>
    </p:spTree>
    <p:extLst>
      <p:ext uri="{BB962C8B-B14F-4D97-AF65-F5344CB8AC3E}">
        <p14:creationId xmlns:p14="http://schemas.microsoft.com/office/powerpoint/2010/main" val="35464649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Panels</a:t>
            </a:r>
          </a:p>
        </p:txBody>
      </p:sp>
      <p:pic>
        <p:nvPicPr>
          <p:cNvPr id="4" name="Picture 3">
            <a:extLst>
              <a:ext uri="{FF2B5EF4-FFF2-40B4-BE49-F238E27FC236}">
                <a16:creationId xmlns:a16="http://schemas.microsoft.com/office/drawing/2014/main" id="{1199C797-268D-04C5-3812-92AA962206FB}"/>
              </a:ext>
            </a:extLst>
          </p:cNvPr>
          <p:cNvPicPr>
            <a:picLocks noChangeAspect="1"/>
          </p:cNvPicPr>
          <p:nvPr/>
        </p:nvPicPr>
        <p:blipFill>
          <a:blip r:embed="rId2"/>
          <a:stretch>
            <a:fillRect/>
          </a:stretch>
        </p:blipFill>
        <p:spPr>
          <a:xfrm>
            <a:off x="3392609" y="708180"/>
            <a:ext cx="7110076" cy="5540220"/>
          </a:xfrm>
          <a:prstGeom prst="rect">
            <a:avLst/>
          </a:prstGeom>
        </p:spPr>
      </p:pic>
    </p:spTree>
    <p:extLst>
      <p:ext uri="{BB962C8B-B14F-4D97-AF65-F5344CB8AC3E}">
        <p14:creationId xmlns:p14="http://schemas.microsoft.com/office/powerpoint/2010/main" val="20716041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Panels</a:t>
            </a:r>
          </a:p>
        </p:txBody>
      </p:sp>
      <p:pic>
        <p:nvPicPr>
          <p:cNvPr id="5" name="Picture 4">
            <a:extLst>
              <a:ext uri="{FF2B5EF4-FFF2-40B4-BE49-F238E27FC236}">
                <a16:creationId xmlns:a16="http://schemas.microsoft.com/office/drawing/2014/main" id="{026FB4EB-7346-1A2A-D450-0F2F6BE6DD64}"/>
              </a:ext>
            </a:extLst>
          </p:cNvPr>
          <p:cNvPicPr>
            <a:picLocks noChangeAspect="1"/>
          </p:cNvPicPr>
          <p:nvPr/>
        </p:nvPicPr>
        <p:blipFill>
          <a:blip r:embed="rId2"/>
          <a:stretch>
            <a:fillRect/>
          </a:stretch>
        </p:blipFill>
        <p:spPr>
          <a:xfrm>
            <a:off x="2150066" y="1965960"/>
            <a:ext cx="7891867" cy="4128184"/>
          </a:xfrm>
          <a:prstGeom prst="rect">
            <a:avLst/>
          </a:prstGeom>
        </p:spPr>
      </p:pic>
    </p:spTree>
    <p:extLst>
      <p:ext uri="{BB962C8B-B14F-4D97-AF65-F5344CB8AC3E}">
        <p14:creationId xmlns:p14="http://schemas.microsoft.com/office/powerpoint/2010/main" val="9150977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Panels</a:t>
            </a:r>
          </a:p>
        </p:txBody>
      </p:sp>
      <p:pic>
        <p:nvPicPr>
          <p:cNvPr id="5" name="Picture 4">
            <a:extLst>
              <a:ext uri="{FF2B5EF4-FFF2-40B4-BE49-F238E27FC236}">
                <a16:creationId xmlns:a16="http://schemas.microsoft.com/office/drawing/2014/main" id="{F1A78511-36DE-FD5E-078C-8264323C7C4E}"/>
              </a:ext>
            </a:extLst>
          </p:cNvPr>
          <p:cNvPicPr>
            <a:picLocks noChangeAspect="1"/>
          </p:cNvPicPr>
          <p:nvPr/>
        </p:nvPicPr>
        <p:blipFill>
          <a:blip r:embed="rId2"/>
          <a:stretch>
            <a:fillRect/>
          </a:stretch>
        </p:blipFill>
        <p:spPr>
          <a:xfrm>
            <a:off x="2100496" y="1965960"/>
            <a:ext cx="7991008" cy="3961208"/>
          </a:xfrm>
          <a:prstGeom prst="rect">
            <a:avLst/>
          </a:prstGeom>
        </p:spPr>
      </p:pic>
    </p:spTree>
    <p:extLst>
      <p:ext uri="{BB962C8B-B14F-4D97-AF65-F5344CB8AC3E}">
        <p14:creationId xmlns:p14="http://schemas.microsoft.com/office/powerpoint/2010/main" val="36914552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Panels</a:t>
            </a:r>
          </a:p>
        </p:txBody>
      </p:sp>
      <p:pic>
        <p:nvPicPr>
          <p:cNvPr id="4" name="Picture 3">
            <a:extLst>
              <a:ext uri="{FF2B5EF4-FFF2-40B4-BE49-F238E27FC236}">
                <a16:creationId xmlns:a16="http://schemas.microsoft.com/office/drawing/2014/main" id="{987B89D0-75DF-114B-1E8C-29BC0B7B696E}"/>
              </a:ext>
            </a:extLst>
          </p:cNvPr>
          <p:cNvPicPr>
            <a:picLocks noChangeAspect="1"/>
          </p:cNvPicPr>
          <p:nvPr/>
        </p:nvPicPr>
        <p:blipFill>
          <a:blip r:embed="rId2"/>
          <a:stretch>
            <a:fillRect/>
          </a:stretch>
        </p:blipFill>
        <p:spPr>
          <a:xfrm>
            <a:off x="1594762" y="2370456"/>
            <a:ext cx="9002475" cy="2117087"/>
          </a:xfrm>
          <a:prstGeom prst="rect">
            <a:avLst/>
          </a:prstGeom>
        </p:spPr>
      </p:pic>
    </p:spTree>
    <p:extLst>
      <p:ext uri="{BB962C8B-B14F-4D97-AF65-F5344CB8AC3E}">
        <p14:creationId xmlns:p14="http://schemas.microsoft.com/office/powerpoint/2010/main" val="42670752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Panels</a:t>
            </a:r>
          </a:p>
        </p:txBody>
      </p:sp>
      <p:pic>
        <p:nvPicPr>
          <p:cNvPr id="4" name="Picture 3">
            <a:extLst>
              <a:ext uri="{FF2B5EF4-FFF2-40B4-BE49-F238E27FC236}">
                <a16:creationId xmlns:a16="http://schemas.microsoft.com/office/drawing/2014/main" id="{1B80FD1A-86D7-11AB-C22E-C27EF7126C25}"/>
              </a:ext>
            </a:extLst>
          </p:cNvPr>
          <p:cNvPicPr>
            <a:picLocks noChangeAspect="1"/>
          </p:cNvPicPr>
          <p:nvPr/>
        </p:nvPicPr>
        <p:blipFill>
          <a:blip r:embed="rId2"/>
          <a:stretch>
            <a:fillRect/>
          </a:stretch>
        </p:blipFill>
        <p:spPr>
          <a:xfrm>
            <a:off x="2317335" y="1694373"/>
            <a:ext cx="7557329" cy="4459395"/>
          </a:xfrm>
          <a:prstGeom prst="rect">
            <a:avLst/>
          </a:prstGeom>
        </p:spPr>
      </p:pic>
    </p:spTree>
    <p:extLst>
      <p:ext uri="{BB962C8B-B14F-4D97-AF65-F5344CB8AC3E}">
        <p14:creationId xmlns:p14="http://schemas.microsoft.com/office/powerpoint/2010/main" val="23207981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Series</a:t>
            </a:r>
          </a:p>
        </p:txBody>
      </p:sp>
      <p:pic>
        <p:nvPicPr>
          <p:cNvPr id="4" name="Picture 3">
            <a:extLst>
              <a:ext uri="{FF2B5EF4-FFF2-40B4-BE49-F238E27FC236}">
                <a16:creationId xmlns:a16="http://schemas.microsoft.com/office/drawing/2014/main" id="{AA5E04A3-387C-2C36-B8A6-BE2B003A6316}"/>
              </a:ext>
            </a:extLst>
          </p:cNvPr>
          <p:cNvPicPr>
            <a:picLocks noChangeAspect="1"/>
          </p:cNvPicPr>
          <p:nvPr/>
        </p:nvPicPr>
        <p:blipFill>
          <a:blip r:embed="rId2"/>
          <a:stretch>
            <a:fillRect/>
          </a:stretch>
        </p:blipFill>
        <p:spPr>
          <a:xfrm>
            <a:off x="2249516" y="2317741"/>
            <a:ext cx="7692968" cy="2574300"/>
          </a:xfrm>
          <a:prstGeom prst="rect">
            <a:avLst/>
          </a:prstGeom>
        </p:spPr>
      </p:pic>
    </p:spTree>
    <p:extLst>
      <p:ext uri="{BB962C8B-B14F-4D97-AF65-F5344CB8AC3E}">
        <p14:creationId xmlns:p14="http://schemas.microsoft.com/office/powerpoint/2010/main" val="230774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Panels</a:t>
            </a:r>
          </a:p>
        </p:txBody>
      </p:sp>
      <p:pic>
        <p:nvPicPr>
          <p:cNvPr id="5" name="Picture 4">
            <a:extLst>
              <a:ext uri="{FF2B5EF4-FFF2-40B4-BE49-F238E27FC236}">
                <a16:creationId xmlns:a16="http://schemas.microsoft.com/office/drawing/2014/main" id="{263DF438-D87D-3D55-6037-C97F9D098B5B}"/>
              </a:ext>
            </a:extLst>
          </p:cNvPr>
          <p:cNvPicPr>
            <a:picLocks noChangeAspect="1"/>
          </p:cNvPicPr>
          <p:nvPr/>
        </p:nvPicPr>
        <p:blipFill>
          <a:blip r:embed="rId2"/>
          <a:stretch>
            <a:fillRect/>
          </a:stretch>
        </p:blipFill>
        <p:spPr>
          <a:xfrm>
            <a:off x="2145601" y="1772601"/>
            <a:ext cx="7900797" cy="4323398"/>
          </a:xfrm>
          <a:prstGeom prst="rect">
            <a:avLst/>
          </a:prstGeom>
        </p:spPr>
      </p:pic>
    </p:spTree>
    <p:extLst>
      <p:ext uri="{BB962C8B-B14F-4D97-AF65-F5344CB8AC3E}">
        <p14:creationId xmlns:p14="http://schemas.microsoft.com/office/powerpoint/2010/main" val="28252939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Panels</a:t>
            </a:r>
          </a:p>
        </p:txBody>
      </p:sp>
      <p:pic>
        <p:nvPicPr>
          <p:cNvPr id="5" name="Picture 4">
            <a:extLst>
              <a:ext uri="{FF2B5EF4-FFF2-40B4-BE49-F238E27FC236}">
                <a16:creationId xmlns:a16="http://schemas.microsoft.com/office/drawing/2014/main" id="{00A3FC51-F21D-9940-D477-E4146034BA61}"/>
              </a:ext>
            </a:extLst>
          </p:cNvPr>
          <p:cNvPicPr>
            <a:picLocks noChangeAspect="1"/>
          </p:cNvPicPr>
          <p:nvPr/>
        </p:nvPicPr>
        <p:blipFill>
          <a:blip r:embed="rId2"/>
          <a:stretch>
            <a:fillRect/>
          </a:stretch>
        </p:blipFill>
        <p:spPr>
          <a:xfrm>
            <a:off x="2346827" y="1574464"/>
            <a:ext cx="7498346" cy="4521535"/>
          </a:xfrm>
          <a:prstGeom prst="rect">
            <a:avLst/>
          </a:prstGeom>
        </p:spPr>
      </p:pic>
    </p:spTree>
    <p:extLst>
      <p:ext uri="{BB962C8B-B14F-4D97-AF65-F5344CB8AC3E}">
        <p14:creationId xmlns:p14="http://schemas.microsoft.com/office/powerpoint/2010/main" val="38889111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Series</a:t>
            </a:r>
          </a:p>
        </p:txBody>
      </p:sp>
      <p:pic>
        <p:nvPicPr>
          <p:cNvPr id="5" name="Picture 4">
            <a:extLst>
              <a:ext uri="{FF2B5EF4-FFF2-40B4-BE49-F238E27FC236}">
                <a16:creationId xmlns:a16="http://schemas.microsoft.com/office/drawing/2014/main" id="{FFD0F8AC-9357-BBD5-8D2E-B7C3BFBB6A17}"/>
              </a:ext>
            </a:extLst>
          </p:cNvPr>
          <p:cNvPicPr>
            <a:picLocks noChangeAspect="1"/>
          </p:cNvPicPr>
          <p:nvPr/>
        </p:nvPicPr>
        <p:blipFill>
          <a:blip r:embed="rId2"/>
          <a:stretch>
            <a:fillRect/>
          </a:stretch>
        </p:blipFill>
        <p:spPr>
          <a:xfrm>
            <a:off x="3104891" y="1387093"/>
            <a:ext cx="5982218" cy="4496190"/>
          </a:xfrm>
          <a:prstGeom prst="rect">
            <a:avLst/>
          </a:prstGeom>
        </p:spPr>
      </p:pic>
    </p:spTree>
    <p:extLst>
      <p:ext uri="{BB962C8B-B14F-4D97-AF65-F5344CB8AC3E}">
        <p14:creationId xmlns:p14="http://schemas.microsoft.com/office/powerpoint/2010/main" val="21363509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Series</a:t>
            </a:r>
          </a:p>
        </p:txBody>
      </p:sp>
      <p:pic>
        <p:nvPicPr>
          <p:cNvPr id="4" name="Picture 3">
            <a:extLst>
              <a:ext uri="{FF2B5EF4-FFF2-40B4-BE49-F238E27FC236}">
                <a16:creationId xmlns:a16="http://schemas.microsoft.com/office/drawing/2014/main" id="{57BAED44-B0A0-7BA0-3B77-B5968699662B}"/>
              </a:ext>
            </a:extLst>
          </p:cNvPr>
          <p:cNvPicPr>
            <a:picLocks noChangeAspect="1"/>
          </p:cNvPicPr>
          <p:nvPr/>
        </p:nvPicPr>
        <p:blipFill>
          <a:blip r:embed="rId2"/>
          <a:stretch>
            <a:fillRect/>
          </a:stretch>
        </p:blipFill>
        <p:spPr>
          <a:xfrm>
            <a:off x="2548180" y="2156792"/>
            <a:ext cx="7095639" cy="3186171"/>
          </a:xfrm>
          <a:prstGeom prst="rect">
            <a:avLst/>
          </a:prstGeom>
        </p:spPr>
      </p:pic>
    </p:spTree>
    <p:extLst>
      <p:ext uri="{BB962C8B-B14F-4D97-AF65-F5344CB8AC3E}">
        <p14:creationId xmlns:p14="http://schemas.microsoft.com/office/powerpoint/2010/main" val="39387113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Series</a:t>
            </a:r>
          </a:p>
        </p:txBody>
      </p:sp>
      <p:pic>
        <p:nvPicPr>
          <p:cNvPr id="5" name="Picture 4">
            <a:extLst>
              <a:ext uri="{FF2B5EF4-FFF2-40B4-BE49-F238E27FC236}">
                <a16:creationId xmlns:a16="http://schemas.microsoft.com/office/drawing/2014/main" id="{5D7D91FB-07CB-6ED8-0B52-941D5865C564}"/>
              </a:ext>
            </a:extLst>
          </p:cNvPr>
          <p:cNvPicPr>
            <a:picLocks noChangeAspect="1"/>
          </p:cNvPicPr>
          <p:nvPr/>
        </p:nvPicPr>
        <p:blipFill>
          <a:blip r:embed="rId2"/>
          <a:stretch>
            <a:fillRect/>
          </a:stretch>
        </p:blipFill>
        <p:spPr>
          <a:xfrm>
            <a:off x="2625167" y="1455249"/>
            <a:ext cx="6911186" cy="4577998"/>
          </a:xfrm>
          <a:prstGeom prst="rect">
            <a:avLst/>
          </a:prstGeom>
        </p:spPr>
      </p:pic>
    </p:spTree>
    <p:extLst>
      <p:ext uri="{BB962C8B-B14F-4D97-AF65-F5344CB8AC3E}">
        <p14:creationId xmlns:p14="http://schemas.microsoft.com/office/powerpoint/2010/main" val="35666032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450-FAAC-F8F6-A930-6B4DFFCB522D}"/>
              </a:ext>
            </a:extLst>
          </p:cNvPr>
          <p:cNvSpPr>
            <a:spLocks noGrp="1"/>
          </p:cNvSpPr>
          <p:nvPr>
            <p:ph type="title"/>
          </p:nvPr>
        </p:nvSpPr>
        <p:spPr/>
        <p:txBody>
          <a:bodyPr/>
          <a:lstStyle/>
          <a:p>
            <a:r>
              <a:rPr lang="en-US" dirty="0">
                <a:latin typeface="Söhne"/>
              </a:rPr>
              <a:t>Series</a:t>
            </a:r>
          </a:p>
        </p:txBody>
      </p:sp>
      <p:pic>
        <p:nvPicPr>
          <p:cNvPr id="4" name="Picture 3">
            <a:extLst>
              <a:ext uri="{FF2B5EF4-FFF2-40B4-BE49-F238E27FC236}">
                <a16:creationId xmlns:a16="http://schemas.microsoft.com/office/drawing/2014/main" id="{378C3273-C1DE-0CAA-27A7-5CFF4173624C}"/>
              </a:ext>
            </a:extLst>
          </p:cNvPr>
          <p:cNvPicPr>
            <a:picLocks noChangeAspect="1"/>
          </p:cNvPicPr>
          <p:nvPr/>
        </p:nvPicPr>
        <p:blipFill>
          <a:blip r:embed="rId2"/>
          <a:stretch>
            <a:fillRect/>
          </a:stretch>
        </p:blipFill>
        <p:spPr>
          <a:xfrm>
            <a:off x="2516269" y="1794146"/>
            <a:ext cx="7159461" cy="3898442"/>
          </a:xfrm>
          <a:prstGeom prst="rect">
            <a:avLst/>
          </a:prstGeom>
        </p:spPr>
      </p:pic>
    </p:spTree>
    <p:extLst>
      <p:ext uri="{BB962C8B-B14F-4D97-AF65-F5344CB8AC3E}">
        <p14:creationId xmlns:p14="http://schemas.microsoft.com/office/powerpoint/2010/main" val="10021643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Basi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296</TotalTime>
  <Words>232</Words>
  <Application>Microsoft Office PowerPoint</Application>
  <PresentationFormat>Widescreen</PresentationFormat>
  <Paragraphs>56</Paragraphs>
  <Slides>51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51</vt:i4>
      </vt:variant>
    </vt:vector>
  </HeadingPairs>
  <TitlesOfParts>
    <vt:vector size="54" baseType="lpstr">
      <vt:lpstr>Corbel</vt:lpstr>
      <vt:lpstr>Söhne</vt:lpstr>
      <vt:lpstr>Basis</vt:lpstr>
      <vt:lpstr>Data analytics</vt:lpstr>
      <vt:lpstr>What is Pandas</vt:lpstr>
      <vt:lpstr>What is Pandas</vt:lpstr>
      <vt:lpstr>Pandas Data Structures</vt:lpstr>
      <vt:lpstr>Series</vt:lpstr>
      <vt:lpstr>Series</vt:lpstr>
      <vt:lpstr>Series</vt:lpstr>
      <vt:lpstr>Series</vt:lpstr>
      <vt:lpstr>Series</vt:lpstr>
      <vt:lpstr>Series</vt:lpstr>
      <vt:lpstr>Series</vt:lpstr>
      <vt:lpstr>Series</vt:lpstr>
      <vt:lpstr>Series</vt:lpstr>
      <vt:lpstr>Series</vt:lpstr>
      <vt:lpstr>Series</vt:lpstr>
      <vt:lpstr>Series</vt:lpstr>
      <vt:lpstr>Series</vt:lpstr>
      <vt:lpstr>Series</vt:lpstr>
      <vt:lpstr>Series</vt:lpstr>
      <vt:lpstr>Data Frames</vt:lpstr>
      <vt:lpstr>Data Frames</vt:lpstr>
      <vt:lpstr>Data Frames</vt:lpstr>
      <vt:lpstr>Data Frames</vt:lpstr>
      <vt:lpstr>Data Frames</vt:lpstr>
      <vt:lpstr>Data Frames</vt:lpstr>
      <vt:lpstr>Data Frames</vt:lpstr>
      <vt:lpstr>Data Frames</vt:lpstr>
      <vt:lpstr>Data Frames</vt:lpstr>
      <vt:lpstr>Data Frames</vt:lpstr>
      <vt:lpstr>Data Frames</vt:lpstr>
      <vt:lpstr>Data Frames</vt:lpstr>
      <vt:lpstr>Data Frames</vt:lpstr>
      <vt:lpstr>Data Frames</vt:lpstr>
      <vt:lpstr>Data Frames</vt:lpstr>
      <vt:lpstr>Data Frames</vt:lpstr>
      <vt:lpstr>Data Frames</vt:lpstr>
      <vt:lpstr>Data Frames</vt:lpstr>
      <vt:lpstr>Data Frames</vt:lpstr>
      <vt:lpstr>Data Frames</vt:lpstr>
      <vt:lpstr>Data Frames</vt:lpstr>
      <vt:lpstr>Data Frames</vt:lpstr>
      <vt:lpstr>Data Frames</vt:lpstr>
      <vt:lpstr>Panels</vt:lpstr>
      <vt:lpstr>Panels</vt:lpstr>
      <vt:lpstr>Panels</vt:lpstr>
      <vt:lpstr>Panels</vt:lpstr>
      <vt:lpstr>Panels</vt:lpstr>
      <vt:lpstr>Panels</vt:lpstr>
      <vt:lpstr>Panels</vt:lpstr>
      <vt:lpstr>Panels</vt:lpstr>
      <vt:lpstr>Panels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Yazdan</dc:creator>
  <cp:lastModifiedBy>Yazdan</cp:lastModifiedBy>
  <cp:revision>35</cp:revision>
  <dcterms:created xsi:type="dcterms:W3CDTF">2023-09-28T11:30:32Z</dcterms:created>
  <dcterms:modified xsi:type="dcterms:W3CDTF">2023-11-02T11:59:57Z</dcterms:modified>
</cp:coreProperties>
</file>