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09DFC8-615A-4E69-8874-B01E88C76BE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1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7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34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6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7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0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2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5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4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009DFC8-615A-4E69-8874-B01E88C76BE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946C-E530-C581-37BB-B90A3F858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A438A-1177-412E-9A45-1AF63171D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OOP exercises</a:t>
            </a:r>
          </a:p>
        </p:txBody>
      </p:sp>
    </p:spTree>
    <p:extLst>
      <p:ext uri="{BB962C8B-B14F-4D97-AF65-F5344CB8AC3E}">
        <p14:creationId xmlns:p14="http://schemas.microsoft.com/office/powerpoint/2010/main" val="1485522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041B-B97F-491E-322B-38490F81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no1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04BE44-E01B-FEFE-B7BB-898438C7A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80" y="738907"/>
            <a:ext cx="5791702" cy="53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52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BD5CC930-5FC5-FAC6-19AE-B36974AD2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79" y="425634"/>
            <a:ext cx="5179846" cy="311338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92D1DF-D05A-FECC-36C2-712ADD854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50" y="425634"/>
            <a:ext cx="5906012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02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A436-BBDA-41C0-7875-BC292B50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no2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3CE687-D2CB-82CF-0F65-3F9BC3087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88" y="609600"/>
            <a:ext cx="6111770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24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F6CD53-913D-63FD-A71C-8D449C056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71" y="502666"/>
            <a:ext cx="5494496" cy="15469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85C6FD-1E5B-D7F9-56B8-992038257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39" y="502666"/>
            <a:ext cx="4663844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97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C45-F4BF-B2BD-11E7-28BF5A73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2D847-F621-F7FB-6901-1D3D5303F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Quera</a:t>
            </a:r>
            <a:r>
              <a:rPr lang="en-US" dirty="0"/>
              <a:t> College (Advanced Python Course)</a:t>
            </a:r>
          </a:p>
        </p:txBody>
      </p:sp>
    </p:spTree>
    <p:extLst>
      <p:ext uri="{BB962C8B-B14F-4D97-AF65-F5344CB8AC3E}">
        <p14:creationId xmlns:p14="http://schemas.microsoft.com/office/powerpoint/2010/main" val="1979422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107</TotalTime>
  <Words>16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Corbel</vt:lpstr>
      <vt:lpstr>Basis</vt:lpstr>
      <vt:lpstr>Data analytics</vt:lpstr>
      <vt:lpstr>Exercise no1</vt:lpstr>
      <vt:lpstr>PowerPoint Presentation</vt:lpstr>
      <vt:lpstr>Exercise no2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Yazdan</dc:creator>
  <cp:lastModifiedBy>Yazdan</cp:lastModifiedBy>
  <cp:revision>19</cp:revision>
  <dcterms:created xsi:type="dcterms:W3CDTF">2023-09-28T11:30:32Z</dcterms:created>
  <dcterms:modified xsi:type="dcterms:W3CDTF">2023-10-15T19:35:53Z</dcterms:modified>
</cp:coreProperties>
</file>