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Contacts book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Mockup (draft)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4271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291" y="6250692"/>
            <a:ext cx="2476430" cy="415152"/>
          </a:xfrm>
        </p:spPr>
        <p:txBody>
          <a:bodyPr>
            <a:normAutofit/>
          </a:bodyPr>
          <a:lstStyle/>
          <a:p>
            <a:r>
              <a:rPr lang="en-US" sz="1050" dirty="0" smtClean="0"/>
              <a:t>Entry page</a:t>
            </a:r>
            <a:endParaRPr lang="en-ZA" sz="1050" dirty="0"/>
          </a:p>
        </p:txBody>
      </p:sp>
      <p:sp>
        <p:nvSpPr>
          <p:cNvPr id="4" name="Rectangle 3"/>
          <p:cNvSpPr/>
          <p:nvPr/>
        </p:nvSpPr>
        <p:spPr>
          <a:xfrm>
            <a:off x="1722783" y="1099930"/>
            <a:ext cx="9303026" cy="50358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2186610" y="2358887"/>
            <a:ext cx="8375374" cy="3193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6838122" y="1338470"/>
            <a:ext cx="3723862" cy="8083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8748160" y="1424609"/>
            <a:ext cx="1590261" cy="2517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8748159" y="1782416"/>
            <a:ext cx="1590261" cy="2517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/>
          <p:cNvSpPr txBox="1"/>
          <p:nvPr/>
        </p:nvSpPr>
        <p:spPr>
          <a:xfrm>
            <a:off x="7116417" y="1424609"/>
            <a:ext cx="1431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Nome:</a:t>
            </a:r>
            <a:endParaRPr lang="en-ZA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6417" y="1769812"/>
            <a:ext cx="1431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Nr</a:t>
            </a:r>
            <a:r>
              <a:rPr lang="en-US" sz="1200" dirty="0" smtClean="0">
                <a:solidFill>
                  <a:schemeClr val="bg1"/>
                </a:solidFill>
              </a:rPr>
              <a:t> de </a:t>
            </a:r>
            <a:r>
              <a:rPr lang="en-US" sz="1200" dirty="0" err="1" smtClean="0">
                <a:solidFill>
                  <a:schemeClr val="bg1"/>
                </a:solidFill>
              </a:rPr>
              <a:t>telefone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  <a:endParaRPr lang="en-ZA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6610" y="1908311"/>
            <a:ext cx="1881807" cy="238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Pesquisar</a:t>
            </a:r>
            <a:endParaRPr lang="en-ZA" sz="1400" dirty="0"/>
          </a:p>
        </p:txBody>
      </p:sp>
      <p:sp>
        <p:nvSpPr>
          <p:cNvPr id="13" name="Rectangle 12"/>
          <p:cNvSpPr/>
          <p:nvPr/>
        </p:nvSpPr>
        <p:spPr>
          <a:xfrm>
            <a:off x="2186610" y="1518018"/>
            <a:ext cx="1881807" cy="238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Adicionar</a:t>
            </a:r>
            <a:endParaRPr lang="en-ZA" sz="1400" dirty="0"/>
          </a:p>
        </p:txBody>
      </p:sp>
      <p:sp>
        <p:nvSpPr>
          <p:cNvPr id="14" name="Rectangle 13"/>
          <p:cNvSpPr/>
          <p:nvPr/>
        </p:nvSpPr>
        <p:spPr>
          <a:xfrm>
            <a:off x="8680177" y="5645425"/>
            <a:ext cx="1881807" cy="238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Editar</a:t>
            </a:r>
            <a:r>
              <a:rPr lang="en-US" sz="1400" dirty="0" smtClean="0"/>
              <a:t> </a:t>
            </a:r>
            <a:r>
              <a:rPr lang="en-US" sz="1400" dirty="0" err="1" smtClean="0"/>
              <a:t>detalhes</a:t>
            </a:r>
            <a:endParaRPr lang="en-ZA" sz="1400" dirty="0"/>
          </a:p>
        </p:txBody>
      </p:sp>
      <p:sp>
        <p:nvSpPr>
          <p:cNvPr id="15" name="Rectangle 14"/>
          <p:cNvSpPr/>
          <p:nvPr/>
        </p:nvSpPr>
        <p:spPr>
          <a:xfrm>
            <a:off x="6665845" y="5645425"/>
            <a:ext cx="1881807" cy="238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Apagar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3329210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</TotalTime>
  <Words>19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Contacts book</vt:lpstr>
      <vt:lpstr>Entry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Contacts book</dc:title>
  <dc:creator>Yazald Vicente</dc:creator>
  <cp:lastModifiedBy>Yazald Vicente</cp:lastModifiedBy>
  <cp:revision>3</cp:revision>
  <dcterms:created xsi:type="dcterms:W3CDTF">2021-02-03T13:03:21Z</dcterms:created>
  <dcterms:modified xsi:type="dcterms:W3CDTF">2021-02-03T13:17:57Z</dcterms:modified>
</cp:coreProperties>
</file>