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26"/>
  </p:notesMasterIdLst>
  <p:handoutMasterIdLst>
    <p:handoutMasterId r:id="rId27"/>
  </p:handoutMasterIdLst>
  <p:sldIdLst>
    <p:sldId id="391" r:id="rId2"/>
    <p:sldId id="392" r:id="rId3"/>
    <p:sldId id="393" r:id="rId4"/>
    <p:sldId id="394" r:id="rId5"/>
    <p:sldId id="395" r:id="rId6"/>
    <p:sldId id="396" r:id="rId7"/>
    <p:sldId id="415" r:id="rId8"/>
    <p:sldId id="397" r:id="rId9"/>
    <p:sldId id="414" r:id="rId10"/>
    <p:sldId id="398" r:id="rId11"/>
    <p:sldId id="411" r:id="rId12"/>
    <p:sldId id="412" r:id="rId13"/>
    <p:sldId id="399" r:id="rId14"/>
    <p:sldId id="416" r:id="rId15"/>
    <p:sldId id="400" r:id="rId16"/>
    <p:sldId id="402" r:id="rId17"/>
    <p:sldId id="403" r:id="rId18"/>
    <p:sldId id="404" r:id="rId19"/>
    <p:sldId id="413" r:id="rId20"/>
    <p:sldId id="409" r:id="rId21"/>
    <p:sldId id="405" r:id="rId22"/>
    <p:sldId id="406" r:id="rId23"/>
    <p:sldId id="407" r:id="rId24"/>
    <p:sldId id="40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3" autoAdjust="0"/>
    <p:restoredTop sz="89196" autoAdjust="0"/>
  </p:normalViewPr>
  <p:slideViewPr>
    <p:cSldViewPr>
      <p:cViewPr varScale="1">
        <p:scale>
          <a:sx n="81" d="100"/>
          <a:sy n="81" d="100"/>
        </p:scale>
        <p:origin x="111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9208CC-785D-4546-9D22-97588B3D17B4}" type="doc">
      <dgm:prSet loTypeId="urn:microsoft.com/office/officeart/2005/8/layout/hList9" loCatId="list" qsTypeId="urn:microsoft.com/office/officeart/2005/8/quickstyle/3d1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2AD2ED03-015D-4CE5-80F8-CE259D1369FC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a-IR" sz="2000" b="1" dirty="0" smtClean="0">
              <a:latin typeface="Calibri" pitchFamily="34" charset="0"/>
              <a:cs typeface="B Nazanin" panose="00000400000000000000" pitchFamily="2" charset="-78"/>
            </a:rPr>
            <a:t>ارشد</a:t>
          </a:r>
          <a:endParaRPr lang="en-US" sz="2000" b="1" dirty="0">
            <a:latin typeface="Calibri" pitchFamily="34" charset="0"/>
            <a:cs typeface="B Nazanin" panose="00000400000000000000" pitchFamily="2" charset="-78"/>
          </a:endParaRPr>
        </a:p>
      </dgm:t>
    </dgm:pt>
    <dgm:pt modelId="{651802BC-C900-466E-8294-553141952BD6}" type="parTrans" cxnId="{AC6B9808-FA8A-48B7-B751-88D35AEB265E}">
      <dgm:prSet/>
      <dgm:spPr/>
      <dgm:t>
        <a:bodyPr/>
        <a:lstStyle/>
        <a:p>
          <a:endParaRPr lang="en-US" sz="1600" b="1"/>
        </a:p>
      </dgm:t>
    </dgm:pt>
    <dgm:pt modelId="{E5C51771-7852-4A40-8124-079E1D36F80B}" type="sibTrans" cxnId="{AC6B9808-FA8A-48B7-B751-88D35AEB265E}">
      <dgm:prSet/>
      <dgm:spPr/>
      <dgm:t>
        <a:bodyPr/>
        <a:lstStyle/>
        <a:p>
          <a:endParaRPr lang="en-US" sz="1600" b="1"/>
        </a:p>
      </dgm:t>
    </dgm:pt>
    <dgm:pt modelId="{FD1C8618-AB50-4965-9A9F-A0079EC9A036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a-IR" sz="1600" b="1" dirty="0" smtClean="0">
              <a:latin typeface="Times New Roman" panose="02020603050405020304" pitchFamily="18" charset="0"/>
              <a:cs typeface="B Nazanin" panose="00000400000000000000" pitchFamily="2" charset="-78"/>
            </a:rPr>
            <a:t>واحد محور/ پژوهش محور</a:t>
          </a:r>
          <a:endParaRPr lang="en-US" sz="1600" b="1" dirty="0">
            <a:latin typeface="Times New Roman" panose="02020603050405020304" pitchFamily="18" charset="0"/>
            <a:cs typeface="B Nazanin" panose="00000400000000000000" pitchFamily="2" charset="-78"/>
          </a:endParaRPr>
        </a:p>
      </dgm:t>
    </dgm:pt>
    <dgm:pt modelId="{D4CC64C3-9D63-4FC1-AE2E-1AC1292797C4}" type="parTrans" cxnId="{4EF3B3FD-D385-40A3-A95F-27771B8478C8}">
      <dgm:prSet/>
      <dgm:spPr/>
      <dgm:t>
        <a:bodyPr/>
        <a:lstStyle/>
        <a:p>
          <a:endParaRPr lang="en-US" sz="1600" b="1"/>
        </a:p>
      </dgm:t>
    </dgm:pt>
    <dgm:pt modelId="{EE447B1E-C684-4C84-9A59-61798A97D090}" type="sibTrans" cxnId="{4EF3B3FD-D385-40A3-A95F-27771B8478C8}">
      <dgm:prSet/>
      <dgm:spPr/>
      <dgm:t>
        <a:bodyPr/>
        <a:lstStyle/>
        <a:p>
          <a:endParaRPr lang="en-US" sz="1600" b="1"/>
        </a:p>
      </dgm:t>
    </dgm:pt>
    <dgm:pt modelId="{399FEE14-2AE9-456B-9496-A145AA504DC6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a-IR" sz="1600" b="1" dirty="0" smtClean="0">
              <a:latin typeface="Times New Roman" panose="02020603050405020304" pitchFamily="18" charset="0"/>
              <a:cs typeface="B Nazanin" panose="00000400000000000000" pitchFamily="2" charset="-78"/>
            </a:rPr>
            <a:t>غالبا بدون فاند</a:t>
          </a:r>
          <a:endParaRPr lang="en-US" sz="1600" b="1" dirty="0">
            <a:latin typeface="Times New Roman" panose="02020603050405020304" pitchFamily="18" charset="0"/>
            <a:cs typeface="B Nazanin" panose="00000400000000000000" pitchFamily="2" charset="-78"/>
          </a:endParaRPr>
        </a:p>
      </dgm:t>
    </dgm:pt>
    <dgm:pt modelId="{3D4835AD-1464-4A18-AF7B-3DDC9995BA7F}" type="parTrans" cxnId="{EEF6E779-8C87-4817-B67A-8BC8A7685A19}">
      <dgm:prSet/>
      <dgm:spPr/>
      <dgm:t>
        <a:bodyPr/>
        <a:lstStyle/>
        <a:p>
          <a:endParaRPr lang="en-US" sz="1600" b="1"/>
        </a:p>
      </dgm:t>
    </dgm:pt>
    <dgm:pt modelId="{27F92891-4DDF-442D-9DB6-1F5708BE4503}" type="sibTrans" cxnId="{EEF6E779-8C87-4817-B67A-8BC8A7685A19}">
      <dgm:prSet/>
      <dgm:spPr/>
      <dgm:t>
        <a:bodyPr/>
        <a:lstStyle/>
        <a:p>
          <a:endParaRPr lang="en-US" sz="1600" b="1"/>
        </a:p>
      </dgm:t>
    </dgm:pt>
    <dgm:pt modelId="{299072C8-4678-4D5F-8FF3-A3CB68D021F6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a-IR" sz="1600" b="1" dirty="0" smtClean="0">
              <a:latin typeface="Times New Roman" panose="02020603050405020304" pitchFamily="18" charset="0"/>
              <a:cs typeface="B Nazanin" panose="00000400000000000000" pitchFamily="2" charset="-78"/>
            </a:rPr>
            <a:t>کوتاه تر بودن و ورود به بازار کار سریع تر و راحت تر</a:t>
          </a:r>
          <a:endParaRPr lang="en-US" sz="1600" b="1" dirty="0">
            <a:latin typeface="Times New Roman" panose="02020603050405020304" pitchFamily="18" charset="0"/>
            <a:cs typeface="B Nazanin" panose="00000400000000000000" pitchFamily="2" charset="-78"/>
          </a:endParaRPr>
        </a:p>
      </dgm:t>
    </dgm:pt>
    <dgm:pt modelId="{2B5A05AE-4869-4D29-8C97-1F5368CB6DF1}" type="parTrans" cxnId="{62E8CC12-DD74-4CA9-B2E5-028F3257A3EC}">
      <dgm:prSet/>
      <dgm:spPr/>
      <dgm:t>
        <a:bodyPr/>
        <a:lstStyle/>
        <a:p>
          <a:endParaRPr lang="en-US" sz="1600" b="1"/>
        </a:p>
      </dgm:t>
    </dgm:pt>
    <dgm:pt modelId="{2A08FDD1-B364-4866-9853-519485F4E98A}" type="sibTrans" cxnId="{62E8CC12-DD74-4CA9-B2E5-028F3257A3EC}">
      <dgm:prSet/>
      <dgm:spPr/>
      <dgm:t>
        <a:bodyPr/>
        <a:lstStyle/>
        <a:p>
          <a:endParaRPr lang="en-US" sz="1600" b="1"/>
        </a:p>
      </dgm:t>
    </dgm:pt>
    <dgm:pt modelId="{87722CA1-973C-4FBB-900E-61FD35F499FF}" type="pres">
      <dgm:prSet presAssocID="{099208CC-785D-4546-9D22-97588B3D17B4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03223FD-1AB5-4C13-B825-88B21546084D}" type="pres">
      <dgm:prSet presAssocID="{2AD2ED03-015D-4CE5-80F8-CE259D1369FC}" presName="posSpace" presStyleCnt="0"/>
      <dgm:spPr/>
    </dgm:pt>
    <dgm:pt modelId="{7A50B621-764B-45E7-8564-006EF56616D6}" type="pres">
      <dgm:prSet presAssocID="{2AD2ED03-015D-4CE5-80F8-CE259D1369FC}" presName="vertFlow" presStyleCnt="0"/>
      <dgm:spPr/>
    </dgm:pt>
    <dgm:pt modelId="{ECAA1273-C9FB-45E0-A372-C1242DE946F7}" type="pres">
      <dgm:prSet presAssocID="{2AD2ED03-015D-4CE5-80F8-CE259D1369FC}" presName="topSpace" presStyleCnt="0"/>
      <dgm:spPr/>
    </dgm:pt>
    <dgm:pt modelId="{2BF0494B-31C6-4C1D-B026-2F209A5CE25C}" type="pres">
      <dgm:prSet presAssocID="{2AD2ED03-015D-4CE5-80F8-CE259D1369FC}" presName="firstComp" presStyleCnt="0"/>
      <dgm:spPr/>
    </dgm:pt>
    <dgm:pt modelId="{59E9C8C4-170F-43F3-857B-DE67939471FC}" type="pres">
      <dgm:prSet presAssocID="{2AD2ED03-015D-4CE5-80F8-CE259D1369FC}" presName="firstChild" presStyleLbl="bgAccFollowNode1" presStyleIdx="0" presStyleCnt="3" custScaleX="82645" custLinFactNeighborX="-10121" custLinFactNeighborY="-13274"/>
      <dgm:spPr/>
      <dgm:t>
        <a:bodyPr/>
        <a:lstStyle/>
        <a:p>
          <a:endParaRPr lang="en-US"/>
        </a:p>
      </dgm:t>
    </dgm:pt>
    <dgm:pt modelId="{40C0EF57-924B-4A0A-B93F-14EB7109130A}" type="pres">
      <dgm:prSet presAssocID="{2AD2ED03-015D-4CE5-80F8-CE259D1369FC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1CD5-6506-4BB6-BEEE-FFED94D2E30F}" type="pres">
      <dgm:prSet presAssocID="{399FEE14-2AE9-456B-9496-A145AA504DC6}" presName="comp" presStyleCnt="0"/>
      <dgm:spPr/>
    </dgm:pt>
    <dgm:pt modelId="{F46B052F-A12B-4BE7-A4BA-A0228C3114B6}" type="pres">
      <dgm:prSet presAssocID="{399FEE14-2AE9-456B-9496-A145AA504DC6}" presName="child" presStyleLbl="bgAccFollowNode1" presStyleIdx="1" presStyleCnt="3" custScaleX="83444" custLinFactNeighborX="-10794" custLinFactNeighborY="-10678"/>
      <dgm:spPr/>
      <dgm:t>
        <a:bodyPr/>
        <a:lstStyle/>
        <a:p>
          <a:endParaRPr lang="en-US"/>
        </a:p>
      </dgm:t>
    </dgm:pt>
    <dgm:pt modelId="{797BB515-391B-4227-B403-CF494EA2FF9A}" type="pres">
      <dgm:prSet presAssocID="{399FEE14-2AE9-456B-9496-A145AA504DC6}" presName="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39A26-CEB0-4AE9-85FA-A99F9505F35A}" type="pres">
      <dgm:prSet presAssocID="{299072C8-4678-4D5F-8FF3-A3CB68D021F6}" presName="comp" presStyleCnt="0"/>
      <dgm:spPr/>
    </dgm:pt>
    <dgm:pt modelId="{BF57255D-5A58-45D8-B63A-6E75F75948B5}" type="pres">
      <dgm:prSet presAssocID="{299072C8-4678-4D5F-8FF3-A3CB68D021F6}" presName="child" presStyleLbl="bgAccFollowNode1" presStyleIdx="2" presStyleCnt="3" custScaleX="82645" custLinFactNeighborX="-11491" custLinFactNeighborY="-15978"/>
      <dgm:spPr/>
      <dgm:t>
        <a:bodyPr/>
        <a:lstStyle/>
        <a:p>
          <a:endParaRPr lang="en-US"/>
        </a:p>
      </dgm:t>
    </dgm:pt>
    <dgm:pt modelId="{2570BF28-96A5-4C6E-8336-ED18654EE0DC}" type="pres">
      <dgm:prSet presAssocID="{299072C8-4678-4D5F-8FF3-A3CB68D021F6}" presName="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A71ABF-5802-43E3-8F70-30328C01EBBD}" type="pres">
      <dgm:prSet presAssocID="{2AD2ED03-015D-4CE5-80F8-CE259D1369FC}" presName="negSpace" presStyleCnt="0"/>
      <dgm:spPr/>
    </dgm:pt>
    <dgm:pt modelId="{E8E738DC-A660-48E3-8733-A86D85C0AB22}" type="pres">
      <dgm:prSet presAssocID="{2AD2ED03-015D-4CE5-80F8-CE259D1369FC}" presName="circle" presStyleLbl="node1" presStyleIdx="0" presStyleCnt="1" custScaleX="95532" custScaleY="93621" custLinFactNeighborX="3484" custLinFactNeighborY="-7"/>
      <dgm:spPr/>
      <dgm:t>
        <a:bodyPr/>
        <a:lstStyle/>
        <a:p>
          <a:endParaRPr lang="en-US"/>
        </a:p>
      </dgm:t>
    </dgm:pt>
  </dgm:ptLst>
  <dgm:cxnLst>
    <dgm:cxn modelId="{C415235E-FD31-490D-B2AA-24AB8DE2C5B9}" type="presOf" srcId="{099208CC-785D-4546-9D22-97588B3D17B4}" destId="{87722CA1-973C-4FBB-900E-61FD35F499FF}" srcOrd="0" destOrd="0" presId="urn:microsoft.com/office/officeart/2005/8/layout/hList9"/>
    <dgm:cxn modelId="{AC6B9808-FA8A-48B7-B751-88D35AEB265E}" srcId="{099208CC-785D-4546-9D22-97588B3D17B4}" destId="{2AD2ED03-015D-4CE5-80F8-CE259D1369FC}" srcOrd="0" destOrd="0" parTransId="{651802BC-C900-466E-8294-553141952BD6}" sibTransId="{E5C51771-7852-4A40-8124-079E1D36F80B}"/>
    <dgm:cxn modelId="{051051E5-603C-46D5-BFE5-F543308AE479}" type="presOf" srcId="{399FEE14-2AE9-456B-9496-A145AA504DC6}" destId="{797BB515-391B-4227-B403-CF494EA2FF9A}" srcOrd="1" destOrd="0" presId="urn:microsoft.com/office/officeart/2005/8/layout/hList9"/>
    <dgm:cxn modelId="{62E8CC12-DD74-4CA9-B2E5-028F3257A3EC}" srcId="{2AD2ED03-015D-4CE5-80F8-CE259D1369FC}" destId="{299072C8-4678-4D5F-8FF3-A3CB68D021F6}" srcOrd="2" destOrd="0" parTransId="{2B5A05AE-4869-4D29-8C97-1F5368CB6DF1}" sibTransId="{2A08FDD1-B364-4866-9853-519485F4E98A}"/>
    <dgm:cxn modelId="{C879BD03-E332-40AD-BC50-78488F6F15BF}" type="presOf" srcId="{2AD2ED03-015D-4CE5-80F8-CE259D1369FC}" destId="{E8E738DC-A660-48E3-8733-A86D85C0AB22}" srcOrd="0" destOrd="0" presId="urn:microsoft.com/office/officeart/2005/8/layout/hList9"/>
    <dgm:cxn modelId="{2A016BDE-336D-4EB3-934D-971D56558C44}" type="presOf" srcId="{299072C8-4678-4D5F-8FF3-A3CB68D021F6}" destId="{BF57255D-5A58-45D8-B63A-6E75F75948B5}" srcOrd="0" destOrd="0" presId="urn:microsoft.com/office/officeart/2005/8/layout/hList9"/>
    <dgm:cxn modelId="{E96ECC86-11B8-4E82-A07E-79828EAD5409}" type="presOf" srcId="{FD1C8618-AB50-4965-9A9F-A0079EC9A036}" destId="{40C0EF57-924B-4A0A-B93F-14EB7109130A}" srcOrd="1" destOrd="0" presId="urn:microsoft.com/office/officeart/2005/8/layout/hList9"/>
    <dgm:cxn modelId="{DE1487E4-5DBB-49B4-B7C5-FABCD2FCD7B2}" type="presOf" srcId="{299072C8-4678-4D5F-8FF3-A3CB68D021F6}" destId="{2570BF28-96A5-4C6E-8336-ED18654EE0DC}" srcOrd="1" destOrd="0" presId="urn:microsoft.com/office/officeart/2005/8/layout/hList9"/>
    <dgm:cxn modelId="{4C6EB72D-C21F-434B-B776-2155DB645244}" type="presOf" srcId="{399FEE14-2AE9-456B-9496-A145AA504DC6}" destId="{F46B052F-A12B-4BE7-A4BA-A0228C3114B6}" srcOrd="0" destOrd="0" presId="urn:microsoft.com/office/officeart/2005/8/layout/hList9"/>
    <dgm:cxn modelId="{4EF3B3FD-D385-40A3-A95F-27771B8478C8}" srcId="{2AD2ED03-015D-4CE5-80F8-CE259D1369FC}" destId="{FD1C8618-AB50-4965-9A9F-A0079EC9A036}" srcOrd="0" destOrd="0" parTransId="{D4CC64C3-9D63-4FC1-AE2E-1AC1292797C4}" sibTransId="{EE447B1E-C684-4C84-9A59-61798A97D090}"/>
    <dgm:cxn modelId="{EEF6E779-8C87-4817-B67A-8BC8A7685A19}" srcId="{2AD2ED03-015D-4CE5-80F8-CE259D1369FC}" destId="{399FEE14-2AE9-456B-9496-A145AA504DC6}" srcOrd="1" destOrd="0" parTransId="{3D4835AD-1464-4A18-AF7B-3DDC9995BA7F}" sibTransId="{27F92891-4DDF-442D-9DB6-1F5708BE4503}"/>
    <dgm:cxn modelId="{FB90B9CC-FF2F-4440-83A1-03CAA5DDB478}" type="presOf" srcId="{FD1C8618-AB50-4965-9A9F-A0079EC9A036}" destId="{59E9C8C4-170F-43F3-857B-DE67939471FC}" srcOrd="0" destOrd="0" presId="urn:microsoft.com/office/officeart/2005/8/layout/hList9"/>
    <dgm:cxn modelId="{B051E329-3A04-4DA6-A75D-2A1EEDC3DA7F}" type="presParOf" srcId="{87722CA1-973C-4FBB-900E-61FD35F499FF}" destId="{B03223FD-1AB5-4C13-B825-88B21546084D}" srcOrd="0" destOrd="0" presId="urn:microsoft.com/office/officeart/2005/8/layout/hList9"/>
    <dgm:cxn modelId="{0CDA98A7-D709-4925-9F74-45B667C056FB}" type="presParOf" srcId="{87722CA1-973C-4FBB-900E-61FD35F499FF}" destId="{7A50B621-764B-45E7-8564-006EF56616D6}" srcOrd="1" destOrd="0" presId="urn:microsoft.com/office/officeart/2005/8/layout/hList9"/>
    <dgm:cxn modelId="{CC157E2F-C2AA-450F-94BA-8C17966256A9}" type="presParOf" srcId="{7A50B621-764B-45E7-8564-006EF56616D6}" destId="{ECAA1273-C9FB-45E0-A372-C1242DE946F7}" srcOrd="0" destOrd="0" presId="urn:microsoft.com/office/officeart/2005/8/layout/hList9"/>
    <dgm:cxn modelId="{084A0389-D0DA-47FB-A52D-0C99C99D1D91}" type="presParOf" srcId="{7A50B621-764B-45E7-8564-006EF56616D6}" destId="{2BF0494B-31C6-4C1D-B026-2F209A5CE25C}" srcOrd="1" destOrd="0" presId="urn:microsoft.com/office/officeart/2005/8/layout/hList9"/>
    <dgm:cxn modelId="{1ADE9FB3-5379-402F-9855-CD0361E322EB}" type="presParOf" srcId="{2BF0494B-31C6-4C1D-B026-2F209A5CE25C}" destId="{59E9C8C4-170F-43F3-857B-DE67939471FC}" srcOrd="0" destOrd="0" presId="urn:microsoft.com/office/officeart/2005/8/layout/hList9"/>
    <dgm:cxn modelId="{25123EC6-8A0C-4316-9D54-32CC0AEC4DBD}" type="presParOf" srcId="{2BF0494B-31C6-4C1D-B026-2F209A5CE25C}" destId="{40C0EF57-924B-4A0A-B93F-14EB7109130A}" srcOrd="1" destOrd="0" presId="urn:microsoft.com/office/officeart/2005/8/layout/hList9"/>
    <dgm:cxn modelId="{C0C9125A-F542-4E6B-8044-60CE35EFE038}" type="presParOf" srcId="{7A50B621-764B-45E7-8564-006EF56616D6}" destId="{75521CD5-6506-4BB6-BEEE-FFED94D2E30F}" srcOrd="2" destOrd="0" presId="urn:microsoft.com/office/officeart/2005/8/layout/hList9"/>
    <dgm:cxn modelId="{D8500CCA-8B7F-4160-B736-9731FFBDEEC8}" type="presParOf" srcId="{75521CD5-6506-4BB6-BEEE-FFED94D2E30F}" destId="{F46B052F-A12B-4BE7-A4BA-A0228C3114B6}" srcOrd="0" destOrd="0" presId="urn:microsoft.com/office/officeart/2005/8/layout/hList9"/>
    <dgm:cxn modelId="{8EB704B0-E04F-4AE6-B1E2-30922DCCA593}" type="presParOf" srcId="{75521CD5-6506-4BB6-BEEE-FFED94D2E30F}" destId="{797BB515-391B-4227-B403-CF494EA2FF9A}" srcOrd="1" destOrd="0" presId="urn:microsoft.com/office/officeart/2005/8/layout/hList9"/>
    <dgm:cxn modelId="{ACA524BD-ABCD-4616-839A-C0EF9BE8DD9E}" type="presParOf" srcId="{7A50B621-764B-45E7-8564-006EF56616D6}" destId="{01939A26-CEB0-4AE9-85FA-A99F9505F35A}" srcOrd="3" destOrd="0" presId="urn:microsoft.com/office/officeart/2005/8/layout/hList9"/>
    <dgm:cxn modelId="{32277EB7-02BC-417C-B5DA-A25A3FB91081}" type="presParOf" srcId="{01939A26-CEB0-4AE9-85FA-A99F9505F35A}" destId="{BF57255D-5A58-45D8-B63A-6E75F75948B5}" srcOrd="0" destOrd="0" presId="urn:microsoft.com/office/officeart/2005/8/layout/hList9"/>
    <dgm:cxn modelId="{9F0BA55A-D84E-498C-ADE5-EBB711E44CD8}" type="presParOf" srcId="{01939A26-CEB0-4AE9-85FA-A99F9505F35A}" destId="{2570BF28-96A5-4C6E-8336-ED18654EE0DC}" srcOrd="1" destOrd="0" presId="urn:microsoft.com/office/officeart/2005/8/layout/hList9"/>
    <dgm:cxn modelId="{EFD0BEB9-C9A8-49D4-8E36-CCA438E8B3C7}" type="presParOf" srcId="{87722CA1-973C-4FBB-900E-61FD35F499FF}" destId="{4AA71ABF-5802-43E3-8F70-30328C01EBBD}" srcOrd="2" destOrd="0" presId="urn:microsoft.com/office/officeart/2005/8/layout/hList9"/>
    <dgm:cxn modelId="{29DBBE7C-84B1-43C1-9B99-A93F4838C318}" type="presParOf" srcId="{87722CA1-973C-4FBB-900E-61FD35F499FF}" destId="{E8E738DC-A660-48E3-8733-A86D85C0AB22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9208CC-785D-4546-9D22-97588B3D17B4}" type="doc">
      <dgm:prSet loTypeId="urn:microsoft.com/office/officeart/2005/8/layout/hList9" loCatId="list" qsTypeId="urn:microsoft.com/office/officeart/2005/8/quickstyle/3d1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2AD2ED03-015D-4CE5-80F8-CE259D1369FC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a-IR" sz="2000" b="1" dirty="0" smtClean="0">
              <a:latin typeface="Calibri" pitchFamily="34" charset="0"/>
              <a:cs typeface="B Nazanin" panose="00000400000000000000" pitchFamily="2" charset="-78"/>
            </a:rPr>
            <a:t>دکترا</a:t>
          </a:r>
          <a:endParaRPr lang="en-US" sz="2000" b="1" dirty="0">
            <a:latin typeface="Calibri" pitchFamily="34" charset="0"/>
            <a:cs typeface="B Nazanin" panose="00000400000000000000" pitchFamily="2" charset="-78"/>
          </a:endParaRPr>
        </a:p>
      </dgm:t>
    </dgm:pt>
    <dgm:pt modelId="{651802BC-C900-466E-8294-553141952BD6}" type="parTrans" cxnId="{AC6B9808-FA8A-48B7-B751-88D35AEB265E}">
      <dgm:prSet/>
      <dgm:spPr/>
      <dgm:t>
        <a:bodyPr/>
        <a:lstStyle/>
        <a:p>
          <a:endParaRPr lang="en-US" sz="1600" b="1">
            <a:cs typeface="B Nazanin" panose="00000400000000000000" pitchFamily="2" charset="-78"/>
          </a:endParaRPr>
        </a:p>
      </dgm:t>
    </dgm:pt>
    <dgm:pt modelId="{E5C51771-7852-4A40-8124-079E1D36F80B}" type="sibTrans" cxnId="{AC6B9808-FA8A-48B7-B751-88D35AEB265E}">
      <dgm:prSet/>
      <dgm:spPr/>
      <dgm:t>
        <a:bodyPr/>
        <a:lstStyle/>
        <a:p>
          <a:endParaRPr lang="en-US" sz="1600" b="1">
            <a:cs typeface="B Nazanin" panose="00000400000000000000" pitchFamily="2" charset="-78"/>
          </a:endParaRPr>
        </a:p>
      </dgm:t>
    </dgm:pt>
    <dgm:pt modelId="{FD1C8618-AB50-4965-9A9F-A0079EC9A036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a-IR" sz="1600" b="1" dirty="0" smtClean="0">
              <a:latin typeface="Times New Roman" panose="02020603050405020304" pitchFamily="18" charset="0"/>
              <a:cs typeface="B Nazanin" panose="00000400000000000000" pitchFamily="2" charset="-78"/>
            </a:rPr>
            <a:t>پژوهش محور</a:t>
          </a:r>
          <a:endParaRPr lang="en-US" sz="1600" b="1" dirty="0">
            <a:latin typeface="Times New Roman" panose="02020603050405020304" pitchFamily="18" charset="0"/>
            <a:cs typeface="B Nazanin" panose="00000400000000000000" pitchFamily="2" charset="-78"/>
          </a:endParaRPr>
        </a:p>
      </dgm:t>
    </dgm:pt>
    <dgm:pt modelId="{D4CC64C3-9D63-4FC1-AE2E-1AC1292797C4}" type="parTrans" cxnId="{4EF3B3FD-D385-40A3-A95F-27771B8478C8}">
      <dgm:prSet/>
      <dgm:spPr/>
      <dgm:t>
        <a:bodyPr/>
        <a:lstStyle/>
        <a:p>
          <a:endParaRPr lang="en-US" sz="1600" b="1">
            <a:cs typeface="B Nazanin" panose="00000400000000000000" pitchFamily="2" charset="-78"/>
          </a:endParaRPr>
        </a:p>
      </dgm:t>
    </dgm:pt>
    <dgm:pt modelId="{EE447B1E-C684-4C84-9A59-61798A97D090}" type="sibTrans" cxnId="{4EF3B3FD-D385-40A3-A95F-27771B8478C8}">
      <dgm:prSet/>
      <dgm:spPr/>
      <dgm:t>
        <a:bodyPr/>
        <a:lstStyle/>
        <a:p>
          <a:endParaRPr lang="en-US" sz="1600" b="1">
            <a:cs typeface="B Nazanin" panose="00000400000000000000" pitchFamily="2" charset="-78"/>
          </a:endParaRPr>
        </a:p>
      </dgm:t>
    </dgm:pt>
    <dgm:pt modelId="{399FEE14-2AE9-456B-9496-A145AA504DC6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a-IR" sz="1600" b="1" dirty="0" smtClean="0">
              <a:latin typeface="Times New Roman" panose="02020603050405020304" pitchFamily="18" charset="0"/>
              <a:cs typeface="B Nazanin" panose="00000400000000000000" pitchFamily="2" charset="-78"/>
            </a:rPr>
            <a:t>غالبا با فاند</a:t>
          </a:r>
          <a:endParaRPr lang="en-US" sz="1600" b="1" dirty="0">
            <a:latin typeface="Times New Roman" panose="02020603050405020304" pitchFamily="18" charset="0"/>
            <a:cs typeface="B Nazanin" panose="00000400000000000000" pitchFamily="2" charset="-78"/>
          </a:endParaRPr>
        </a:p>
      </dgm:t>
    </dgm:pt>
    <dgm:pt modelId="{3D4835AD-1464-4A18-AF7B-3DDC9995BA7F}" type="parTrans" cxnId="{EEF6E779-8C87-4817-B67A-8BC8A7685A19}">
      <dgm:prSet/>
      <dgm:spPr/>
      <dgm:t>
        <a:bodyPr/>
        <a:lstStyle/>
        <a:p>
          <a:endParaRPr lang="en-US" sz="1600" b="1">
            <a:cs typeface="B Nazanin" panose="00000400000000000000" pitchFamily="2" charset="-78"/>
          </a:endParaRPr>
        </a:p>
      </dgm:t>
    </dgm:pt>
    <dgm:pt modelId="{27F92891-4DDF-442D-9DB6-1F5708BE4503}" type="sibTrans" cxnId="{EEF6E779-8C87-4817-B67A-8BC8A7685A19}">
      <dgm:prSet/>
      <dgm:spPr/>
      <dgm:t>
        <a:bodyPr/>
        <a:lstStyle/>
        <a:p>
          <a:endParaRPr lang="en-US" sz="1600" b="1">
            <a:cs typeface="B Nazanin" panose="00000400000000000000" pitchFamily="2" charset="-78"/>
          </a:endParaRPr>
        </a:p>
      </dgm:t>
    </dgm:pt>
    <dgm:pt modelId="{299072C8-4678-4D5F-8FF3-A3CB68D021F6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a-IR" sz="1600" b="1" smtClean="0">
              <a:latin typeface="Times New Roman" panose="02020603050405020304" pitchFamily="18" charset="0"/>
              <a:cs typeface="B Nazanin" panose="00000400000000000000" pitchFamily="2" charset="-78"/>
            </a:rPr>
            <a:t>طولانی بودن</a:t>
          </a:r>
          <a:endParaRPr lang="en-US" sz="1600" b="1" dirty="0">
            <a:latin typeface="Times New Roman" panose="02020603050405020304" pitchFamily="18" charset="0"/>
            <a:cs typeface="B Nazanin" panose="00000400000000000000" pitchFamily="2" charset="-78"/>
          </a:endParaRPr>
        </a:p>
      </dgm:t>
    </dgm:pt>
    <dgm:pt modelId="{2B5A05AE-4869-4D29-8C97-1F5368CB6DF1}" type="parTrans" cxnId="{62E8CC12-DD74-4CA9-B2E5-028F3257A3EC}">
      <dgm:prSet/>
      <dgm:spPr/>
      <dgm:t>
        <a:bodyPr/>
        <a:lstStyle/>
        <a:p>
          <a:endParaRPr lang="en-US" sz="1600" b="1">
            <a:cs typeface="B Nazanin" panose="00000400000000000000" pitchFamily="2" charset="-78"/>
          </a:endParaRPr>
        </a:p>
      </dgm:t>
    </dgm:pt>
    <dgm:pt modelId="{2A08FDD1-B364-4866-9853-519485F4E98A}" type="sibTrans" cxnId="{62E8CC12-DD74-4CA9-B2E5-028F3257A3EC}">
      <dgm:prSet/>
      <dgm:spPr/>
      <dgm:t>
        <a:bodyPr/>
        <a:lstStyle/>
        <a:p>
          <a:endParaRPr lang="en-US" sz="1600" b="1">
            <a:cs typeface="B Nazanin" panose="00000400000000000000" pitchFamily="2" charset="-78"/>
          </a:endParaRPr>
        </a:p>
      </dgm:t>
    </dgm:pt>
    <dgm:pt modelId="{87722CA1-973C-4FBB-900E-61FD35F499FF}" type="pres">
      <dgm:prSet presAssocID="{099208CC-785D-4546-9D22-97588B3D17B4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03223FD-1AB5-4C13-B825-88B21546084D}" type="pres">
      <dgm:prSet presAssocID="{2AD2ED03-015D-4CE5-80F8-CE259D1369FC}" presName="posSpace" presStyleCnt="0"/>
      <dgm:spPr/>
    </dgm:pt>
    <dgm:pt modelId="{7A50B621-764B-45E7-8564-006EF56616D6}" type="pres">
      <dgm:prSet presAssocID="{2AD2ED03-015D-4CE5-80F8-CE259D1369FC}" presName="vertFlow" presStyleCnt="0"/>
      <dgm:spPr/>
    </dgm:pt>
    <dgm:pt modelId="{ECAA1273-C9FB-45E0-A372-C1242DE946F7}" type="pres">
      <dgm:prSet presAssocID="{2AD2ED03-015D-4CE5-80F8-CE259D1369FC}" presName="topSpace" presStyleCnt="0"/>
      <dgm:spPr/>
    </dgm:pt>
    <dgm:pt modelId="{2BF0494B-31C6-4C1D-B026-2F209A5CE25C}" type="pres">
      <dgm:prSet presAssocID="{2AD2ED03-015D-4CE5-80F8-CE259D1369FC}" presName="firstComp" presStyleCnt="0"/>
      <dgm:spPr/>
    </dgm:pt>
    <dgm:pt modelId="{59E9C8C4-170F-43F3-857B-DE67939471FC}" type="pres">
      <dgm:prSet presAssocID="{2AD2ED03-015D-4CE5-80F8-CE259D1369FC}" presName="firstChild" presStyleLbl="bgAccFollowNode1" presStyleIdx="0" presStyleCnt="3" custScaleX="82645" custLinFactNeighborX="-10121" custLinFactNeighborY="-13274"/>
      <dgm:spPr/>
      <dgm:t>
        <a:bodyPr/>
        <a:lstStyle/>
        <a:p>
          <a:endParaRPr lang="en-US"/>
        </a:p>
      </dgm:t>
    </dgm:pt>
    <dgm:pt modelId="{40C0EF57-924B-4A0A-B93F-14EB7109130A}" type="pres">
      <dgm:prSet presAssocID="{2AD2ED03-015D-4CE5-80F8-CE259D1369FC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1CD5-6506-4BB6-BEEE-FFED94D2E30F}" type="pres">
      <dgm:prSet presAssocID="{399FEE14-2AE9-456B-9496-A145AA504DC6}" presName="comp" presStyleCnt="0"/>
      <dgm:spPr/>
    </dgm:pt>
    <dgm:pt modelId="{F46B052F-A12B-4BE7-A4BA-A0228C3114B6}" type="pres">
      <dgm:prSet presAssocID="{399FEE14-2AE9-456B-9496-A145AA504DC6}" presName="child" presStyleLbl="bgAccFollowNode1" presStyleIdx="1" presStyleCnt="3" custScaleX="83444" custLinFactNeighborX="-10794" custLinFactNeighborY="-10678"/>
      <dgm:spPr/>
      <dgm:t>
        <a:bodyPr/>
        <a:lstStyle/>
        <a:p>
          <a:endParaRPr lang="en-US"/>
        </a:p>
      </dgm:t>
    </dgm:pt>
    <dgm:pt modelId="{797BB515-391B-4227-B403-CF494EA2FF9A}" type="pres">
      <dgm:prSet presAssocID="{399FEE14-2AE9-456B-9496-A145AA504DC6}" presName="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39A26-CEB0-4AE9-85FA-A99F9505F35A}" type="pres">
      <dgm:prSet presAssocID="{299072C8-4678-4D5F-8FF3-A3CB68D021F6}" presName="comp" presStyleCnt="0"/>
      <dgm:spPr/>
    </dgm:pt>
    <dgm:pt modelId="{BF57255D-5A58-45D8-B63A-6E75F75948B5}" type="pres">
      <dgm:prSet presAssocID="{299072C8-4678-4D5F-8FF3-A3CB68D021F6}" presName="child" presStyleLbl="bgAccFollowNode1" presStyleIdx="2" presStyleCnt="3" custScaleX="82645" custScaleY="109433" custLinFactNeighborX="-11491" custLinFactNeighborY="-15978"/>
      <dgm:spPr/>
      <dgm:t>
        <a:bodyPr/>
        <a:lstStyle/>
        <a:p>
          <a:endParaRPr lang="en-US"/>
        </a:p>
      </dgm:t>
    </dgm:pt>
    <dgm:pt modelId="{2570BF28-96A5-4C6E-8336-ED18654EE0DC}" type="pres">
      <dgm:prSet presAssocID="{299072C8-4678-4D5F-8FF3-A3CB68D021F6}" presName="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A71ABF-5802-43E3-8F70-30328C01EBBD}" type="pres">
      <dgm:prSet presAssocID="{2AD2ED03-015D-4CE5-80F8-CE259D1369FC}" presName="negSpace" presStyleCnt="0"/>
      <dgm:spPr/>
    </dgm:pt>
    <dgm:pt modelId="{E8E738DC-A660-48E3-8733-A86D85C0AB22}" type="pres">
      <dgm:prSet presAssocID="{2AD2ED03-015D-4CE5-80F8-CE259D1369FC}" presName="circle" presStyleLbl="node1" presStyleIdx="0" presStyleCnt="1" custScaleX="95532" custScaleY="93621" custLinFactNeighborX="3484" custLinFactNeighborY="-7"/>
      <dgm:spPr/>
      <dgm:t>
        <a:bodyPr/>
        <a:lstStyle/>
        <a:p>
          <a:endParaRPr lang="en-US"/>
        </a:p>
      </dgm:t>
    </dgm:pt>
  </dgm:ptLst>
  <dgm:cxnLst>
    <dgm:cxn modelId="{C415235E-FD31-490D-B2AA-24AB8DE2C5B9}" type="presOf" srcId="{099208CC-785D-4546-9D22-97588B3D17B4}" destId="{87722CA1-973C-4FBB-900E-61FD35F499FF}" srcOrd="0" destOrd="0" presId="urn:microsoft.com/office/officeart/2005/8/layout/hList9"/>
    <dgm:cxn modelId="{AC6B9808-FA8A-48B7-B751-88D35AEB265E}" srcId="{099208CC-785D-4546-9D22-97588B3D17B4}" destId="{2AD2ED03-015D-4CE5-80F8-CE259D1369FC}" srcOrd="0" destOrd="0" parTransId="{651802BC-C900-466E-8294-553141952BD6}" sibTransId="{E5C51771-7852-4A40-8124-079E1D36F80B}"/>
    <dgm:cxn modelId="{051051E5-603C-46D5-BFE5-F543308AE479}" type="presOf" srcId="{399FEE14-2AE9-456B-9496-A145AA504DC6}" destId="{797BB515-391B-4227-B403-CF494EA2FF9A}" srcOrd="1" destOrd="0" presId="urn:microsoft.com/office/officeart/2005/8/layout/hList9"/>
    <dgm:cxn modelId="{62E8CC12-DD74-4CA9-B2E5-028F3257A3EC}" srcId="{2AD2ED03-015D-4CE5-80F8-CE259D1369FC}" destId="{299072C8-4678-4D5F-8FF3-A3CB68D021F6}" srcOrd="2" destOrd="0" parTransId="{2B5A05AE-4869-4D29-8C97-1F5368CB6DF1}" sibTransId="{2A08FDD1-B364-4866-9853-519485F4E98A}"/>
    <dgm:cxn modelId="{C879BD03-E332-40AD-BC50-78488F6F15BF}" type="presOf" srcId="{2AD2ED03-015D-4CE5-80F8-CE259D1369FC}" destId="{E8E738DC-A660-48E3-8733-A86D85C0AB22}" srcOrd="0" destOrd="0" presId="urn:microsoft.com/office/officeart/2005/8/layout/hList9"/>
    <dgm:cxn modelId="{2A016BDE-336D-4EB3-934D-971D56558C44}" type="presOf" srcId="{299072C8-4678-4D5F-8FF3-A3CB68D021F6}" destId="{BF57255D-5A58-45D8-B63A-6E75F75948B5}" srcOrd="0" destOrd="0" presId="urn:microsoft.com/office/officeart/2005/8/layout/hList9"/>
    <dgm:cxn modelId="{E96ECC86-11B8-4E82-A07E-79828EAD5409}" type="presOf" srcId="{FD1C8618-AB50-4965-9A9F-A0079EC9A036}" destId="{40C0EF57-924B-4A0A-B93F-14EB7109130A}" srcOrd="1" destOrd="0" presId="urn:microsoft.com/office/officeart/2005/8/layout/hList9"/>
    <dgm:cxn modelId="{DE1487E4-5DBB-49B4-B7C5-FABCD2FCD7B2}" type="presOf" srcId="{299072C8-4678-4D5F-8FF3-A3CB68D021F6}" destId="{2570BF28-96A5-4C6E-8336-ED18654EE0DC}" srcOrd="1" destOrd="0" presId="urn:microsoft.com/office/officeart/2005/8/layout/hList9"/>
    <dgm:cxn modelId="{4C6EB72D-C21F-434B-B776-2155DB645244}" type="presOf" srcId="{399FEE14-2AE9-456B-9496-A145AA504DC6}" destId="{F46B052F-A12B-4BE7-A4BA-A0228C3114B6}" srcOrd="0" destOrd="0" presId="urn:microsoft.com/office/officeart/2005/8/layout/hList9"/>
    <dgm:cxn modelId="{4EF3B3FD-D385-40A3-A95F-27771B8478C8}" srcId="{2AD2ED03-015D-4CE5-80F8-CE259D1369FC}" destId="{FD1C8618-AB50-4965-9A9F-A0079EC9A036}" srcOrd="0" destOrd="0" parTransId="{D4CC64C3-9D63-4FC1-AE2E-1AC1292797C4}" sibTransId="{EE447B1E-C684-4C84-9A59-61798A97D090}"/>
    <dgm:cxn modelId="{EEF6E779-8C87-4817-B67A-8BC8A7685A19}" srcId="{2AD2ED03-015D-4CE5-80F8-CE259D1369FC}" destId="{399FEE14-2AE9-456B-9496-A145AA504DC6}" srcOrd="1" destOrd="0" parTransId="{3D4835AD-1464-4A18-AF7B-3DDC9995BA7F}" sibTransId="{27F92891-4DDF-442D-9DB6-1F5708BE4503}"/>
    <dgm:cxn modelId="{FB90B9CC-FF2F-4440-83A1-03CAA5DDB478}" type="presOf" srcId="{FD1C8618-AB50-4965-9A9F-A0079EC9A036}" destId="{59E9C8C4-170F-43F3-857B-DE67939471FC}" srcOrd="0" destOrd="0" presId="urn:microsoft.com/office/officeart/2005/8/layout/hList9"/>
    <dgm:cxn modelId="{B051E329-3A04-4DA6-A75D-2A1EEDC3DA7F}" type="presParOf" srcId="{87722CA1-973C-4FBB-900E-61FD35F499FF}" destId="{B03223FD-1AB5-4C13-B825-88B21546084D}" srcOrd="0" destOrd="0" presId="urn:microsoft.com/office/officeart/2005/8/layout/hList9"/>
    <dgm:cxn modelId="{0CDA98A7-D709-4925-9F74-45B667C056FB}" type="presParOf" srcId="{87722CA1-973C-4FBB-900E-61FD35F499FF}" destId="{7A50B621-764B-45E7-8564-006EF56616D6}" srcOrd="1" destOrd="0" presId="urn:microsoft.com/office/officeart/2005/8/layout/hList9"/>
    <dgm:cxn modelId="{CC157E2F-C2AA-450F-94BA-8C17966256A9}" type="presParOf" srcId="{7A50B621-764B-45E7-8564-006EF56616D6}" destId="{ECAA1273-C9FB-45E0-A372-C1242DE946F7}" srcOrd="0" destOrd="0" presId="urn:microsoft.com/office/officeart/2005/8/layout/hList9"/>
    <dgm:cxn modelId="{084A0389-D0DA-47FB-A52D-0C99C99D1D91}" type="presParOf" srcId="{7A50B621-764B-45E7-8564-006EF56616D6}" destId="{2BF0494B-31C6-4C1D-B026-2F209A5CE25C}" srcOrd="1" destOrd="0" presId="urn:microsoft.com/office/officeart/2005/8/layout/hList9"/>
    <dgm:cxn modelId="{1ADE9FB3-5379-402F-9855-CD0361E322EB}" type="presParOf" srcId="{2BF0494B-31C6-4C1D-B026-2F209A5CE25C}" destId="{59E9C8C4-170F-43F3-857B-DE67939471FC}" srcOrd="0" destOrd="0" presId="urn:microsoft.com/office/officeart/2005/8/layout/hList9"/>
    <dgm:cxn modelId="{25123EC6-8A0C-4316-9D54-32CC0AEC4DBD}" type="presParOf" srcId="{2BF0494B-31C6-4C1D-B026-2F209A5CE25C}" destId="{40C0EF57-924B-4A0A-B93F-14EB7109130A}" srcOrd="1" destOrd="0" presId="urn:microsoft.com/office/officeart/2005/8/layout/hList9"/>
    <dgm:cxn modelId="{C0C9125A-F542-4E6B-8044-60CE35EFE038}" type="presParOf" srcId="{7A50B621-764B-45E7-8564-006EF56616D6}" destId="{75521CD5-6506-4BB6-BEEE-FFED94D2E30F}" srcOrd="2" destOrd="0" presId="urn:microsoft.com/office/officeart/2005/8/layout/hList9"/>
    <dgm:cxn modelId="{D8500CCA-8B7F-4160-B736-9731FFBDEEC8}" type="presParOf" srcId="{75521CD5-6506-4BB6-BEEE-FFED94D2E30F}" destId="{F46B052F-A12B-4BE7-A4BA-A0228C3114B6}" srcOrd="0" destOrd="0" presId="urn:microsoft.com/office/officeart/2005/8/layout/hList9"/>
    <dgm:cxn modelId="{8EB704B0-E04F-4AE6-B1E2-30922DCCA593}" type="presParOf" srcId="{75521CD5-6506-4BB6-BEEE-FFED94D2E30F}" destId="{797BB515-391B-4227-B403-CF494EA2FF9A}" srcOrd="1" destOrd="0" presId="urn:microsoft.com/office/officeart/2005/8/layout/hList9"/>
    <dgm:cxn modelId="{ACA524BD-ABCD-4616-839A-C0EF9BE8DD9E}" type="presParOf" srcId="{7A50B621-764B-45E7-8564-006EF56616D6}" destId="{01939A26-CEB0-4AE9-85FA-A99F9505F35A}" srcOrd="3" destOrd="0" presId="urn:microsoft.com/office/officeart/2005/8/layout/hList9"/>
    <dgm:cxn modelId="{32277EB7-02BC-417C-B5DA-A25A3FB91081}" type="presParOf" srcId="{01939A26-CEB0-4AE9-85FA-A99F9505F35A}" destId="{BF57255D-5A58-45D8-B63A-6E75F75948B5}" srcOrd="0" destOrd="0" presId="urn:microsoft.com/office/officeart/2005/8/layout/hList9"/>
    <dgm:cxn modelId="{9F0BA55A-D84E-498C-ADE5-EBB711E44CD8}" type="presParOf" srcId="{01939A26-CEB0-4AE9-85FA-A99F9505F35A}" destId="{2570BF28-96A5-4C6E-8336-ED18654EE0DC}" srcOrd="1" destOrd="0" presId="urn:microsoft.com/office/officeart/2005/8/layout/hList9"/>
    <dgm:cxn modelId="{EFD0BEB9-C9A8-49D4-8E36-CCA438E8B3C7}" type="presParOf" srcId="{87722CA1-973C-4FBB-900E-61FD35F499FF}" destId="{4AA71ABF-5802-43E3-8F70-30328C01EBBD}" srcOrd="2" destOrd="0" presId="urn:microsoft.com/office/officeart/2005/8/layout/hList9"/>
    <dgm:cxn modelId="{29DBBE7C-84B1-43C1-9B99-A93F4838C318}" type="presParOf" srcId="{87722CA1-973C-4FBB-900E-61FD35F499FF}" destId="{E8E738DC-A660-48E3-8733-A86D85C0AB22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87672E-4B9D-4450-B337-17F675345B46}" type="doc">
      <dgm:prSet loTypeId="urn:microsoft.com/office/officeart/2005/8/layout/hChevron3" loCatId="process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93C0565-9672-41E9-AB5E-63378C98250B}">
      <dgm:prSet phldrT="[Text]" custT="1"/>
      <dgm:spPr/>
      <dgm:t>
        <a:bodyPr/>
        <a:lstStyle/>
        <a:p>
          <a:r>
            <a:rPr lang="fa-IR" sz="1300" b="1" dirty="0" smtClean="0">
              <a:latin typeface="Calibri" pitchFamily="34" charset="0"/>
              <a:cs typeface="B Nazanin" panose="00000400000000000000" pitchFamily="2" charset="-78"/>
            </a:rPr>
            <a:t>تیر</a:t>
          </a:r>
          <a:endParaRPr lang="en-US" sz="1300" b="1" dirty="0">
            <a:latin typeface="Calibri" pitchFamily="34" charset="0"/>
            <a:cs typeface="B Nazanin" panose="00000400000000000000" pitchFamily="2" charset="-78"/>
          </a:endParaRPr>
        </a:p>
      </dgm:t>
    </dgm:pt>
    <dgm:pt modelId="{123945B7-02EE-4F3B-90CE-1043AA5F4305}" type="parTrans" cxnId="{E306F019-AECB-426F-A3B9-49FDEA904E6D}">
      <dgm:prSet/>
      <dgm:spPr/>
      <dgm:t>
        <a:bodyPr/>
        <a:lstStyle/>
        <a:p>
          <a:endParaRPr lang="en-US"/>
        </a:p>
      </dgm:t>
    </dgm:pt>
    <dgm:pt modelId="{AC372A2D-3A4F-41F2-A874-68FA85DDACD1}" type="sibTrans" cxnId="{E306F019-AECB-426F-A3B9-49FDEA904E6D}">
      <dgm:prSet/>
      <dgm:spPr/>
      <dgm:t>
        <a:bodyPr/>
        <a:lstStyle/>
        <a:p>
          <a:endParaRPr lang="en-US"/>
        </a:p>
      </dgm:t>
    </dgm:pt>
    <dgm:pt modelId="{487D0092-2F40-4B84-A2CB-115BD8844B65}">
      <dgm:prSet phldrT="[Text]" custT="1"/>
      <dgm:spPr/>
      <dgm:t>
        <a:bodyPr/>
        <a:lstStyle/>
        <a:p>
          <a:r>
            <a:rPr lang="fa-IR" sz="1300" b="1" dirty="0" smtClean="0">
              <a:latin typeface="Calibri" pitchFamily="34" charset="0"/>
              <a:cs typeface="B Nazanin" panose="00000400000000000000" pitchFamily="2" charset="-78"/>
            </a:rPr>
            <a:t>مرداد</a:t>
          </a:r>
          <a:endParaRPr lang="en-US" sz="1300" b="1" dirty="0">
            <a:latin typeface="Calibri" pitchFamily="34" charset="0"/>
            <a:cs typeface="B Nazanin" panose="00000400000000000000" pitchFamily="2" charset="-78"/>
          </a:endParaRPr>
        </a:p>
      </dgm:t>
    </dgm:pt>
    <dgm:pt modelId="{DD19E229-B7CB-41CA-AEB3-FEE5F4B3DEBC}" type="parTrans" cxnId="{BF7C6674-AF60-4707-9089-37D9D7522488}">
      <dgm:prSet/>
      <dgm:spPr/>
      <dgm:t>
        <a:bodyPr/>
        <a:lstStyle/>
        <a:p>
          <a:endParaRPr lang="en-US"/>
        </a:p>
      </dgm:t>
    </dgm:pt>
    <dgm:pt modelId="{563FC62F-53CC-4D59-A45A-B607D84AD78D}" type="sibTrans" cxnId="{BF7C6674-AF60-4707-9089-37D9D7522488}">
      <dgm:prSet/>
      <dgm:spPr/>
      <dgm:t>
        <a:bodyPr/>
        <a:lstStyle/>
        <a:p>
          <a:endParaRPr lang="en-US"/>
        </a:p>
      </dgm:t>
    </dgm:pt>
    <dgm:pt modelId="{96A63F97-0378-44E3-90CC-074D9AC59D2F}">
      <dgm:prSet phldrT="[Text]" custT="1"/>
      <dgm:spPr/>
      <dgm:t>
        <a:bodyPr/>
        <a:lstStyle/>
        <a:p>
          <a:r>
            <a:rPr lang="fa-IR" sz="1200" b="1" dirty="0" smtClean="0">
              <a:latin typeface="Calibri" pitchFamily="34" charset="0"/>
              <a:cs typeface="B Nazanin" panose="00000400000000000000" pitchFamily="2" charset="-78"/>
            </a:rPr>
            <a:t>شهریور</a:t>
          </a:r>
          <a:endParaRPr lang="en-US" sz="1300" b="1" dirty="0">
            <a:latin typeface="Calibri" pitchFamily="34" charset="0"/>
            <a:cs typeface="B Nazanin" panose="00000400000000000000" pitchFamily="2" charset="-78"/>
          </a:endParaRPr>
        </a:p>
      </dgm:t>
    </dgm:pt>
    <dgm:pt modelId="{63E5D39E-8658-4E4F-AFD4-980B9BD664EF}" type="parTrans" cxnId="{D36317E1-AD1B-4633-A447-CDB88A8DE79B}">
      <dgm:prSet/>
      <dgm:spPr/>
      <dgm:t>
        <a:bodyPr/>
        <a:lstStyle/>
        <a:p>
          <a:endParaRPr lang="en-US"/>
        </a:p>
      </dgm:t>
    </dgm:pt>
    <dgm:pt modelId="{F8EC8AA1-F0B7-43EA-A6D3-F56F4ED5A54A}" type="sibTrans" cxnId="{D36317E1-AD1B-4633-A447-CDB88A8DE79B}">
      <dgm:prSet/>
      <dgm:spPr/>
      <dgm:t>
        <a:bodyPr/>
        <a:lstStyle/>
        <a:p>
          <a:endParaRPr lang="en-US"/>
        </a:p>
      </dgm:t>
    </dgm:pt>
    <dgm:pt modelId="{276295EB-41DA-43A9-BDD5-06CB79708F53}">
      <dgm:prSet phldrT="[Text]" custT="1"/>
      <dgm:spPr/>
      <dgm:t>
        <a:bodyPr/>
        <a:lstStyle/>
        <a:p>
          <a:r>
            <a:rPr lang="fa-IR" sz="1300" b="1" dirty="0" smtClean="0">
              <a:latin typeface="Calibri" pitchFamily="34" charset="0"/>
              <a:cs typeface="B Nazanin" panose="00000400000000000000" pitchFamily="2" charset="-78"/>
            </a:rPr>
            <a:t>مهر</a:t>
          </a:r>
          <a:endParaRPr lang="en-US" sz="1300" b="1" dirty="0">
            <a:latin typeface="Calibri" pitchFamily="34" charset="0"/>
            <a:cs typeface="B Nazanin" panose="00000400000000000000" pitchFamily="2" charset="-78"/>
          </a:endParaRPr>
        </a:p>
      </dgm:t>
    </dgm:pt>
    <dgm:pt modelId="{EEEE774A-5BB2-4CC9-99B9-76FDEB639400}" type="parTrans" cxnId="{65123BD0-F8EC-42FD-B904-C4D00EA70CAE}">
      <dgm:prSet/>
      <dgm:spPr/>
      <dgm:t>
        <a:bodyPr/>
        <a:lstStyle/>
        <a:p>
          <a:endParaRPr lang="en-US"/>
        </a:p>
      </dgm:t>
    </dgm:pt>
    <dgm:pt modelId="{03FD61D2-D0E7-4385-91B5-7E2503FAF8E5}" type="sibTrans" cxnId="{65123BD0-F8EC-42FD-B904-C4D00EA70CAE}">
      <dgm:prSet/>
      <dgm:spPr/>
      <dgm:t>
        <a:bodyPr/>
        <a:lstStyle/>
        <a:p>
          <a:endParaRPr lang="en-US"/>
        </a:p>
      </dgm:t>
    </dgm:pt>
    <dgm:pt modelId="{6FAEB354-7D36-49B4-BF51-671C4382D10B}">
      <dgm:prSet phldrT="[Text]" custT="1"/>
      <dgm:spPr/>
      <dgm:t>
        <a:bodyPr/>
        <a:lstStyle/>
        <a:p>
          <a:r>
            <a:rPr lang="fa-IR" sz="1300" b="1" dirty="0" smtClean="0">
              <a:latin typeface="Calibri" pitchFamily="34" charset="0"/>
              <a:cs typeface="B Nazanin" panose="00000400000000000000" pitchFamily="2" charset="-78"/>
            </a:rPr>
            <a:t>آبان</a:t>
          </a:r>
          <a:endParaRPr lang="en-US" sz="1300" b="1" dirty="0">
            <a:latin typeface="Calibri" pitchFamily="34" charset="0"/>
            <a:cs typeface="B Nazanin" panose="00000400000000000000" pitchFamily="2" charset="-78"/>
          </a:endParaRPr>
        </a:p>
      </dgm:t>
    </dgm:pt>
    <dgm:pt modelId="{36C31E7B-6C8D-4776-B1A4-7FACDE7B6BAB}" type="parTrans" cxnId="{4A8F5079-B910-4B7E-8322-D245A898620E}">
      <dgm:prSet/>
      <dgm:spPr/>
      <dgm:t>
        <a:bodyPr/>
        <a:lstStyle/>
        <a:p>
          <a:endParaRPr lang="en-US"/>
        </a:p>
      </dgm:t>
    </dgm:pt>
    <dgm:pt modelId="{2741B329-6C18-4AB9-9A0A-EEFA0BAF48E7}" type="sibTrans" cxnId="{4A8F5079-B910-4B7E-8322-D245A898620E}">
      <dgm:prSet/>
      <dgm:spPr/>
      <dgm:t>
        <a:bodyPr/>
        <a:lstStyle/>
        <a:p>
          <a:endParaRPr lang="en-US"/>
        </a:p>
      </dgm:t>
    </dgm:pt>
    <dgm:pt modelId="{95C93E6C-290D-4B54-BBE1-19C1174500F2}">
      <dgm:prSet phldrT="[Text]" custT="1"/>
      <dgm:spPr/>
      <dgm:t>
        <a:bodyPr/>
        <a:lstStyle/>
        <a:p>
          <a:r>
            <a:rPr lang="fa-IR" sz="1300" b="1" dirty="0" smtClean="0">
              <a:latin typeface="Calibri" pitchFamily="34" charset="0"/>
              <a:cs typeface="B Nazanin" panose="00000400000000000000" pitchFamily="2" charset="-78"/>
            </a:rPr>
            <a:t>آذر</a:t>
          </a:r>
          <a:endParaRPr lang="en-US" sz="1300" b="1" dirty="0">
            <a:latin typeface="Calibri" pitchFamily="34" charset="0"/>
            <a:cs typeface="B Nazanin" panose="00000400000000000000" pitchFamily="2" charset="-78"/>
          </a:endParaRPr>
        </a:p>
      </dgm:t>
    </dgm:pt>
    <dgm:pt modelId="{7EC9F66F-C830-4CC2-8F04-7D2A112A35E0}" type="parTrans" cxnId="{5B195C2A-4B81-4B1B-AD07-91EF9F86E388}">
      <dgm:prSet/>
      <dgm:spPr/>
      <dgm:t>
        <a:bodyPr/>
        <a:lstStyle/>
        <a:p>
          <a:endParaRPr lang="en-US"/>
        </a:p>
      </dgm:t>
    </dgm:pt>
    <dgm:pt modelId="{C2038099-FE6B-4A1D-A12F-7FB7B2B05982}" type="sibTrans" cxnId="{5B195C2A-4B81-4B1B-AD07-91EF9F86E388}">
      <dgm:prSet/>
      <dgm:spPr/>
      <dgm:t>
        <a:bodyPr/>
        <a:lstStyle/>
        <a:p>
          <a:endParaRPr lang="en-US"/>
        </a:p>
      </dgm:t>
    </dgm:pt>
    <dgm:pt modelId="{55E68C53-46FE-4878-A326-0FA0C30867BC}">
      <dgm:prSet phldrT="[Text]" custT="1"/>
      <dgm:spPr/>
      <dgm:t>
        <a:bodyPr/>
        <a:lstStyle/>
        <a:p>
          <a:r>
            <a:rPr lang="fa-IR" sz="1300" b="1" dirty="0" smtClean="0">
              <a:latin typeface="Calibri" pitchFamily="34" charset="0"/>
              <a:cs typeface="B Nazanin" panose="00000400000000000000" pitchFamily="2" charset="-78"/>
            </a:rPr>
            <a:t>دی</a:t>
          </a:r>
          <a:endParaRPr lang="en-US" sz="1300" b="1" dirty="0">
            <a:latin typeface="Calibri" pitchFamily="34" charset="0"/>
            <a:cs typeface="B Nazanin" panose="00000400000000000000" pitchFamily="2" charset="-78"/>
          </a:endParaRPr>
        </a:p>
      </dgm:t>
    </dgm:pt>
    <dgm:pt modelId="{726B30D3-ECF9-4BD9-8B2F-AEFB1E4B738A}" type="parTrans" cxnId="{4A55B8CE-AA84-4108-9FA3-5C3D66C4429D}">
      <dgm:prSet/>
      <dgm:spPr/>
      <dgm:t>
        <a:bodyPr/>
        <a:lstStyle/>
        <a:p>
          <a:endParaRPr lang="en-US"/>
        </a:p>
      </dgm:t>
    </dgm:pt>
    <dgm:pt modelId="{5DDCF5C5-0457-4011-8D07-F379BC14C41B}" type="sibTrans" cxnId="{4A55B8CE-AA84-4108-9FA3-5C3D66C4429D}">
      <dgm:prSet/>
      <dgm:spPr/>
      <dgm:t>
        <a:bodyPr/>
        <a:lstStyle/>
        <a:p>
          <a:endParaRPr lang="en-US"/>
        </a:p>
      </dgm:t>
    </dgm:pt>
    <dgm:pt modelId="{8D94AFC4-54AC-4B9C-B5A7-60CAD17AEA5C}">
      <dgm:prSet phldrT="[Text]" custT="1"/>
      <dgm:spPr/>
      <dgm:t>
        <a:bodyPr/>
        <a:lstStyle/>
        <a:p>
          <a:r>
            <a:rPr lang="fa-IR" sz="1300" b="1" dirty="0" smtClean="0">
              <a:latin typeface="Calibri" pitchFamily="34" charset="0"/>
              <a:cs typeface="B Nazanin" panose="00000400000000000000" pitchFamily="2" charset="-78"/>
            </a:rPr>
            <a:t>بهمن</a:t>
          </a:r>
          <a:r>
            <a:rPr lang="en-US" sz="1300" b="1" dirty="0" smtClean="0">
              <a:latin typeface="Calibri" pitchFamily="34" charset="0"/>
              <a:cs typeface="B Nazanin" panose="00000400000000000000" pitchFamily="2" charset="-78"/>
            </a:rPr>
            <a:t> </a:t>
          </a:r>
          <a:endParaRPr lang="en-US" sz="1300" b="1" dirty="0">
            <a:latin typeface="Calibri" pitchFamily="34" charset="0"/>
            <a:cs typeface="B Nazanin" panose="00000400000000000000" pitchFamily="2" charset="-78"/>
          </a:endParaRPr>
        </a:p>
      </dgm:t>
    </dgm:pt>
    <dgm:pt modelId="{261A8958-F8DC-47BD-A35B-02C86F44D819}" type="parTrans" cxnId="{F31A40CD-1F3C-47C6-B922-00048D0267F7}">
      <dgm:prSet/>
      <dgm:spPr/>
      <dgm:t>
        <a:bodyPr/>
        <a:lstStyle/>
        <a:p>
          <a:endParaRPr lang="en-US"/>
        </a:p>
      </dgm:t>
    </dgm:pt>
    <dgm:pt modelId="{572BB475-0A39-470B-9D4D-88C9B769A8D9}" type="sibTrans" cxnId="{F31A40CD-1F3C-47C6-B922-00048D0267F7}">
      <dgm:prSet/>
      <dgm:spPr/>
      <dgm:t>
        <a:bodyPr/>
        <a:lstStyle/>
        <a:p>
          <a:endParaRPr lang="en-US"/>
        </a:p>
      </dgm:t>
    </dgm:pt>
    <dgm:pt modelId="{CACE6B76-AFC2-48C2-8E74-A1830AB437D8}">
      <dgm:prSet phldrT="[Text]" custT="1"/>
      <dgm:spPr/>
      <dgm:t>
        <a:bodyPr/>
        <a:lstStyle/>
        <a:p>
          <a:r>
            <a:rPr lang="fa-IR" sz="1300" b="1" dirty="0" smtClean="0">
              <a:latin typeface="Calibri" pitchFamily="34" charset="0"/>
              <a:cs typeface="B Nazanin" panose="00000400000000000000" pitchFamily="2" charset="-78"/>
            </a:rPr>
            <a:t>اسفند</a:t>
          </a:r>
          <a:endParaRPr lang="en-US" sz="1300" b="1" dirty="0">
            <a:latin typeface="Calibri" pitchFamily="34" charset="0"/>
            <a:cs typeface="B Nazanin" panose="00000400000000000000" pitchFamily="2" charset="-78"/>
          </a:endParaRPr>
        </a:p>
      </dgm:t>
    </dgm:pt>
    <dgm:pt modelId="{1387A88E-BA0C-43E5-9191-809D6F33223C}" type="parTrans" cxnId="{E5ECD94F-C1E6-4D02-8D6E-55043FD75E18}">
      <dgm:prSet/>
      <dgm:spPr/>
      <dgm:t>
        <a:bodyPr/>
        <a:lstStyle/>
        <a:p>
          <a:endParaRPr lang="en-US"/>
        </a:p>
      </dgm:t>
    </dgm:pt>
    <dgm:pt modelId="{7BD064DF-750C-4FED-8DD0-CEF9B7CC7292}" type="sibTrans" cxnId="{E5ECD94F-C1E6-4D02-8D6E-55043FD75E18}">
      <dgm:prSet/>
      <dgm:spPr/>
      <dgm:t>
        <a:bodyPr/>
        <a:lstStyle/>
        <a:p>
          <a:endParaRPr lang="en-US"/>
        </a:p>
      </dgm:t>
    </dgm:pt>
    <dgm:pt modelId="{CB6B4A7E-6BA2-4EB7-83E6-E36F2ABCEE1E}" type="pres">
      <dgm:prSet presAssocID="{4E87672E-4B9D-4450-B337-17F675345B4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33CFAB-98D4-43EC-B576-DE5707D82443}" type="pres">
      <dgm:prSet presAssocID="{C93C0565-9672-41E9-AB5E-63378C98250B}" presName="parTxOnly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D6BB1-13B4-4356-82A2-051A1EC7DA9B}" type="pres">
      <dgm:prSet presAssocID="{AC372A2D-3A4F-41F2-A874-68FA85DDACD1}" presName="parSpace" presStyleCnt="0"/>
      <dgm:spPr/>
      <dgm:t>
        <a:bodyPr/>
        <a:lstStyle/>
        <a:p>
          <a:endParaRPr lang="en-US"/>
        </a:p>
      </dgm:t>
    </dgm:pt>
    <dgm:pt modelId="{7CC8A9B5-2BDC-40E6-AE36-ECEA77320D94}" type="pres">
      <dgm:prSet presAssocID="{487D0092-2F40-4B84-A2CB-115BD8844B65}" presName="parTxOnly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EFA99-6E9F-43D1-B80D-60990C6F5DFD}" type="pres">
      <dgm:prSet presAssocID="{563FC62F-53CC-4D59-A45A-B607D84AD78D}" presName="parSpace" presStyleCnt="0"/>
      <dgm:spPr/>
      <dgm:t>
        <a:bodyPr/>
        <a:lstStyle/>
        <a:p>
          <a:endParaRPr lang="en-US"/>
        </a:p>
      </dgm:t>
    </dgm:pt>
    <dgm:pt modelId="{9C0633AC-E2AF-481A-BFBC-918596454E30}" type="pres">
      <dgm:prSet presAssocID="{96A63F97-0378-44E3-90CC-074D9AC59D2F}" presName="parTxOnly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7F964E-9368-439B-89C4-FBF4807D4E41}" type="pres">
      <dgm:prSet presAssocID="{F8EC8AA1-F0B7-43EA-A6D3-F56F4ED5A54A}" presName="parSpace" presStyleCnt="0"/>
      <dgm:spPr/>
      <dgm:t>
        <a:bodyPr/>
        <a:lstStyle/>
        <a:p>
          <a:endParaRPr lang="en-US"/>
        </a:p>
      </dgm:t>
    </dgm:pt>
    <dgm:pt modelId="{346E6277-5CC4-445E-8855-6E1E39169E6B}" type="pres">
      <dgm:prSet presAssocID="{276295EB-41DA-43A9-BDD5-06CB79708F53}" presName="parTxOnly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F7D38-6D3E-4746-9909-25085D6313CE}" type="pres">
      <dgm:prSet presAssocID="{03FD61D2-D0E7-4385-91B5-7E2503FAF8E5}" presName="parSpace" presStyleCnt="0"/>
      <dgm:spPr/>
      <dgm:t>
        <a:bodyPr/>
        <a:lstStyle/>
        <a:p>
          <a:endParaRPr lang="en-US"/>
        </a:p>
      </dgm:t>
    </dgm:pt>
    <dgm:pt modelId="{113326A5-83CB-4F60-B8D4-A74BF07CC0EE}" type="pres">
      <dgm:prSet presAssocID="{6FAEB354-7D36-49B4-BF51-671C4382D10B}" presName="parTxOnly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BFB29-FA64-44FC-AFC7-FBD6D3B22C11}" type="pres">
      <dgm:prSet presAssocID="{2741B329-6C18-4AB9-9A0A-EEFA0BAF48E7}" presName="parSpace" presStyleCnt="0"/>
      <dgm:spPr/>
      <dgm:t>
        <a:bodyPr/>
        <a:lstStyle/>
        <a:p>
          <a:endParaRPr lang="en-US"/>
        </a:p>
      </dgm:t>
    </dgm:pt>
    <dgm:pt modelId="{AAC1E033-B639-41D3-81A0-595D4A73A906}" type="pres">
      <dgm:prSet presAssocID="{95C93E6C-290D-4B54-BBE1-19C1174500F2}" presName="parTxOnly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094F9-0185-43E0-A105-3CEF81644467}" type="pres">
      <dgm:prSet presAssocID="{C2038099-FE6B-4A1D-A12F-7FB7B2B05982}" presName="parSpace" presStyleCnt="0"/>
      <dgm:spPr/>
      <dgm:t>
        <a:bodyPr/>
        <a:lstStyle/>
        <a:p>
          <a:endParaRPr lang="en-US"/>
        </a:p>
      </dgm:t>
    </dgm:pt>
    <dgm:pt modelId="{81E69413-A1E5-4F03-8BA3-646853F4A6A0}" type="pres">
      <dgm:prSet presAssocID="{55E68C53-46FE-4878-A326-0FA0C30867BC}" presName="parTxOnly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DD16-C763-42DE-B07F-DAFD567C2C94}" type="pres">
      <dgm:prSet presAssocID="{5DDCF5C5-0457-4011-8D07-F379BC14C41B}" presName="parSpace" presStyleCnt="0"/>
      <dgm:spPr/>
      <dgm:t>
        <a:bodyPr/>
        <a:lstStyle/>
        <a:p>
          <a:endParaRPr lang="en-US"/>
        </a:p>
      </dgm:t>
    </dgm:pt>
    <dgm:pt modelId="{8B7AC8D0-8F69-4309-92F4-4ADBE9E6E90A}" type="pres">
      <dgm:prSet presAssocID="{8D94AFC4-54AC-4B9C-B5A7-60CAD17AEA5C}" presName="parTxOnly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01E43-BD69-4718-8165-A602098273FE}" type="pres">
      <dgm:prSet presAssocID="{572BB475-0A39-470B-9D4D-88C9B769A8D9}" presName="parSpace" presStyleCnt="0"/>
      <dgm:spPr/>
      <dgm:t>
        <a:bodyPr/>
        <a:lstStyle/>
        <a:p>
          <a:endParaRPr lang="en-US"/>
        </a:p>
      </dgm:t>
    </dgm:pt>
    <dgm:pt modelId="{142364B5-234C-4C3E-98CE-C7BDE2B09E5F}" type="pres">
      <dgm:prSet presAssocID="{CACE6B76-AFC2-48C2-8E74-A1830AB437D8}" presName="parTxOnly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1A40CD-1F3C-47C6-B922-00048D0267F7}" srcId="{4E87672E-4B9D-4450-B337-17F675345B46}" destId="{8D94AFC4-54AC-4B9C-B5A7-60CAD17AEA5C}" srcOrd="7" destOrd="0" parTransId="{261A8958-F8DC-47BD-A35B-02C86F44D819}" sibTransId="{572BB475-0A39-470B-9D4D-88C9B769A8D9}"/>
    <dgm:cxn modelId="{E5ECD94F-C1E6-4D02-8D6E-55043FD75E18}" srcId="{4E87672E-4B9D-4450-B337-17F675345B46}" destId="{CACE6B76-AFC2-48C2-8E74-A1830AB437D8}" srcOrd="8" destOrd="0" parTransId="{1387A88E-BA0C-43E5-9191-809D6F33223C}" sibTransId="{7BD064DF-750C-4FED-8DD0-CEF9B7CC7292}"/>
    <dgm:cxn modelId="{5B195C2A-4B81-4B1B-AD07-91EF9F86E388}" srcId="{4E87672E-4B9D-4450-B337-17F675345B46}" destId="{95C93E6C-290D-4B54-BBE1-19C1174500F2}" srcOrd="5" destOrd="0" parTransId="{7EC9F66F-C830-4CC2-8F04-7D2A112A35E0}" sibTransId="{C2038099-FE6B-4A1D-A12F-7FB7B2B05982}"/>
    <dgm:cxn modelId="{D36317E1-AD1B-4633-A447-CDB88A8DE79B}" srcId="{4E87672E-4B9D-4450-B337-17F675345B46}" destId="{96A63F97-0378-44E3-90CC-074D9AC59D2F}" srcOrd="2" destOrd="0" parTransId="{63E5D39E-8658-4E4F-AFD4-980B9BD664EF}" sibTransId="{F8EC8AA1-F0B7-43EA-A6D3-F56F4ED5A54A}"/>
    <dgm:cxn modelId="{5D234133-571B-455F-8D5F-3A6A30030D8B}" type="presOf" srcId="{55E68C53-46FE-4878-A326-0FA0C30867BC}" destId="{81E69413-A1E5-4F03-8BA3-646853F4A6A0}" srcOrd="0" destOrd="0" presId="urn:microsoft.com/office/officeart/2005/8/layout/hChevron3"/>
    <dgm:cxn modelId="{9BCB9D11-C814-4B45-82B5-D21C36AEF5C6}" type="presOf" srcId="{276295EB-41DA-43A9-BDD5-06CB79708F53}" destId="{346E6277-5CC4-445E-8855-6E1E39169E6B}" srcOrd="0" destOrd="0" presId="urn:microsoft.com/office/officeart/2005/8/layout/hChevron3"/>
    <dgm:cxn modelId="{E259C88A-907A-42F8-980D-6A3C654C95F8}" type="presOf" srcId="{95C93E6C-290D-4B54-BBE1-19C1174500F2}" destId="{AAC1E033-B639-41D3-81A0-595D4A73A906}" srcOrd="0" destOrd="0" presId="urn:microsoft.com/office/officeart/2005/8/layout/hChevron3"/>
    <dgm:cxn modelId="{27B6BE68-AC9C-46D3-BF67-2B5065E48622}" type="presOf" srcId="{487D0092-2F40-4B84-A2CB-115BD8844B65}" destId="{7CC8A9B5-2BDC-40E6-AE36-ECEA77320D94}" srcOrd="0" destOrd="0" presId="urn:microsoft.com/office/officeart/2005/8/layout/hChevron3"/>
    <dgm:cxn modelId="{BEA9EB53-CAA6-41E7-B882-5E68B439DA0F}" type="presOf" srcId="{C93C0565-9672-41E9-AB5E-63378C98250B}" destId="{2533CFAB-98D4-43EC-B576-DE5707D82443}" srcOrd="0" destOrd="0" presId="urn:microsoft.com/office/officeart/2005/8/layout/hChevron3"/>
    <dgm:cxn modelId="{4A55B8CE-AA84-4108-9FA3-5C3D66C4429D}" srcId="{4E87672E-4B9D-4450-B337-17F675345B46}" destId="{55E68C53-46FE-4878-A326-0FA0C30867BC}" srcOrd="6" destOrd="0" parTransId="{726B30D3-ECF9-4BD9-8B2F-AEFB1E4B738A}" sibTransId="{5DDCF5C5-0457-4011-8D07-F379BC14C41B}"/>
    <dgm:cxn modelId="{423A3CD9-B3C6-4E70-89BB-5EDD836F4EA5}" type="presOf" srcId="{6FAEB354-7D36-49B4-BF51-671C4382D10B}" destId="{113326A5-83CB-4F60-B8D4-A74BF07CC0EE}" srcOrd="0" destOrd="0" presId="urn:microsoft.com/office/officeart/2005/8/layout/hChevron3"/>
    <dgm:cxn modelId="{60E1C544-A59A-4764-AC6A-CB9D490693A9}" type="presOf" srcId="{4E87672E-4B9D-4450-B337-17F675345B46}" destId="{CB6B4A7E-6BA2-4EB7-83E6-E36F2ABCEE1E}" srcOrd="0" destOrd="0" presId="urn:microsoft.com/office/officeart/2005/8/layout/hChevron3"/>
    <dgm:cxn modelId="{4A8F5079-B910-4B7E-8322-D245A898620E}" srcId="{4E87672E-4B9D-4450-B337-17F675345B46}" destId="{6FAEB354-7D36-49B4-BF51-671C4382D10B}" srcOrd="4" destOrd="0" parTransId="{36C31E7B-6C8D-4776-B1A4-7FACDE7B6BAB}" sibTransId="{2741B329-6C18-4AB9-9A0A-EEFA0BAF48E7}"/>
    <dgm:cxn modelId="{D40C4AE9-76D6-45CD-A5F5-045D9BA9B53F}" type="presOf" srcId="{CACE6B76-AFC2-48C2-8E74-A1830AB437D8}" destId="{142364B5-234C-4C3E-98CE-C7BDE2B09E5F}" srcOrd="0" destOrd="0" presId="urn:microsoft.com/office/officeart/2005/8/layout/hChevron3"/>
    <dgm:cxn modelId="{E306F019-AECB-426F-A3B9-49FDEA904E6D}" srcId="{4E87672E-4B9D-4450-B337-17F675345B46}" destId="{C93C0565-9672-41E9-AB5E-63378C98250B}" srcOrd="0" destOrd="0" parTransId="{123945B7-02EE-4F3B-90CE-1043AA5F4305}" sibTransId="{AC372A2D-3A4F-41F2-A874-68FA85DDACD1}"/>
    <dgm:cxn modelId="{20D93964-88BB-4217-81CD-47EAB96DA390}" type="presOf" srcId="{96A63F97-0378-44E3-90CC-074D9AC59D2F}" destId="{9C0633AC-E2AF-481A-BFBC-918596454E30}" srcOrd="0" destOrd="0" presId="urn:microsoft.com/office/officeart/2005/8/layout/hChevron3"/>
    <dgm:cxn modelId="{C2F5CD4C-7DC4-4945-9FB0-13A958EAFF7A}" type="presOf" srcId="{8D94AFC4-54AC-4B9C-B5A7-60CAD17AEA5C}" destId="{8B7AC8D0-8F69-4309-92F4-4ADBE9E6E90A}" srcOrd="0" destOrd="0" presId="urn:microsoft.com/office/officeart/2005/8/layout/hChevron3"/>
    <dgm:cxn modelId="{BF7C6674-AF60-4707-9089-37D9D7522488}" srcId="{4E87672E-4B9D-4450-B337-17F675345B46}" destId="{487D0092-2F40-4B84-A2CB-115BD8844B65}" srcOrd="1" destOrd="0" parTransId="{DD19E229-B7CB-41CA-AEB3-FEE5F4B3DEBC}" sibTransId="{563FC62F-53CC-4D59-A45A-B607D84AD78D}"/>
    <dgm:cxn modelId="{65123BD0-F8EC-42FD-B904-C4D00EA70CAE}" srcId="{4E87672E-4B9D-4450-B337-17F675345B46}" destId="{276295EB-41DA-43A9-BDD5-06CB79708F53}" srcOrd="3" destOrd="0" parTransId="{EEEE774A-5BB2-4CC9-99B9-76FDEB639400}" sibTransId="{03FD61D2-D0E7-4385-91B5-7E2503FAF8E5}"/>
    <dgm:cxn modelId="{B6CB2571-BB6C-412D-B0A7-DA293FA4AC67}" type="presParOf" srcId="{CB6B4A7E-6BA2-4EB7-83E6-E36F2ABCEE1E}" destId="{2533CFAB-98D4-43EC-B576-DE5707D82443}" srcOrd="0" destOrd="0" presId="urn:microsoft.com/office/officeart/2005/8/layout/hChevron3"/>
    <dgm:cxn modelId="{D74B64C5-D978-4DDC-B8DE-1153D97CA24C}" type="presParOf" srcId="{CB6B4A7E-6BA2-4EB7-83E6-E36F2ABCEE1E}" destId="{BF0D6BB1-13B4-4356-82A2-051A1EC7DA9B}" srcOrd="1" destOrd="0" presId="urn:microsoft.com/office/officeart/2005/8/layout/hChevron3"/>
    <dgm:cxn modelId="{59B14FF9-C07A-4295-A65D-CF011D128D13}" type="presParOf" srcId="{CB6B4A7E-6BA2-4EB7-83E6-E36F2ABCEE1E}" destId="{7CC8A9B5-2BDC-40E6-AE36-ECEA77320D94}" srcOrd="2" destOrd="0" presId="urn:microsoft.com/office/officeart/2005/8/layout/hChevron3"/>
    <dgm:cxn modelId="{4E8A6D6B-0788-4CE6-8607-B703BC1ED244}" type="presParOf" srcId="{CB6B4A7E-6BA2-4EB7-83E6-E36F2ABCEE1E}" destId="{290EFA99-6E9F-43D1-B80D-60990C6F5DFD}" srcOrd="3" destOrd="0" presId="urn:microsoft.com/office/officeart/2005/8/layout/hChevron3"/>
    <dgm:cxn modelId="{DB692599-E10B-4691-8792-E0CF7BBC8A1B}" type="presParOf" srcId="{CB6B4A7E-6BA2-4EB7-83E6-E36F2ABCEE1E}" destId="{9C0633AC-E2AF-481A-BFBC-918596454E30}" srcOrd="4" destOrd="0" presId="urn:microsoft.com/office/officeart/2005/8/layout/hChevron3"/>
    <dgm:cxn modelId="{CA6248B8-60DE-4550-9701-7D6C5BEB1E77}" type="presParOf" srcId="{CB6B4A7E-6BA2-4EB7-83E6-E36F2ABCEE1E}" destId="{217F964E-9368-439B-89C4-FBF4807D4E41}" srcOrd="5" destOrd="0" presId="urn:microsoft.com/office/officeart/2005/8/layout/hChevron3"/>
    <dgm:cxn modelId="{408B3856-2251-42A0-81AC-ADE8A914C64D}" type="presParOf" srcId="{CB6B4A7E-6BA2-4EB7-83E6-E36F2ABCEE1E}" destId="{346E6277-5CC4-445E-8855-6E1E39169E6B}" srcOrd="6" destOrd="0" presId="urn:microsoft.com/office/officeart/2005/8/layout/hChevron3"/>
    <dgm:cxn modelId="{A8FAB831-20A8-4506-8639-47377ED75E22}" type="presParOf" srcId="{CB6B4A7E-6BA2-4EB7-83E6-E36F2ABCEE1E}" destId="{73EF7D38-6D3E-4746-9909-25085D6313CE}" srcOrd="7" destOrd="0" presId="urn:microsoft.com/office/officeart/2005/8/layout/hChevron3"/>
    <dgm:cxn modelId="{C8F09BA8-729B-4EDA-82FB-7A8A2C2856D0}" type="presParOf" srcId="{CB6B4A7E-6BA2-4EB7-83E6-E36F2ABCEE1E}" destId="{113326A5-83CB-4F60-B8D4-A74BF07CC0EE}" srcOrd="8" destOrd="0" presId="urn:microsoft.com/office/officeart/2005/8/layout/hChevron3"/>
    <dgm:cxn modelId="{0BD4E861-AFCB-4C85-9215-C97EC0FEFA62}" type="presParOf" srcId="{CB6B4A7E-6BA2-4EB7-83E6-E36F2ABCEE1E}" destId="{7F9BFB29-FA64-44FC-AFC7-FBD6D3B22C11}" srcOrd="9" destOrd="0" presId="urn:microsoft.com/office/officeart/2005/8/layout/hChevron3"/>
    <dgm:cxn modelId="{95E99E6D-AA93-49E0-92AA-193ED562FEB7}" type="presParOf" srcId="{CB6B4A7E-6BA2-4EB7-83E6-E36F2ABCEE1E}" destId="{AAC1E033-B639-41D3-81A0-595D4A73A906}" srcOrd="10" destOrd="0" presId="urn:microsoft.com/office/officeart/2005/8/layout/hChevron3"/>
    <dgm:cxn modelId="{534DE617-970E-4C89-AA22-E8B88B30797E}" type="presParOf" srcId="{CB6B4A7E-6BA2-4EB7-83E6-E36F2ABCEE1E}" destId="{C74094F9-0185-43E0-A105-3CEF81644467}" srcOrd="11" destOrd="0" presId="urn:microsoft.com/office/officeart/2005/8/layout/hChevron3"/>
    <dgm:cxn modelId="{6346A6FB-DC15-4504-9989-ADFF12D9F74E}" type="presParOf" srcId="{CB6B4A7E-6BA2-4EB7-83E6-E36F2ABCEE1E}" destId="{81E69413-A1E5-4F03-8BA3-646853F4A6A0}" srcOrd="12" destOrd="0" presId="urn:microsoft.com/office/officeart/2005/8/layout/hChevron3"/>
    <dgm:cxn modelId="{7F8FFBE7-314F-4F91-9C30-A292B08D9421}" type="presParOf" srcId="{CB6B4A7E-6BA2-4EB7-83E6-E36F2ABCEE1E}" destId="{C0C3DD16-C763-42DE-B07F-DAFD567C2C94}" srcOrd="13" destOrd="0" presId="urn:microsoft.com/office/officeart/2005/8/layout/hChevron3"/>
    <dgm:cxn modelId="{2518E371-2A78-4277-A0F9-F41D0495E5B1}" type="presParOf" srcId="{CB6B4A7E-6BA2-4EB7-83E6-E36F2ABCEE1E}" destId="{8B7AC8D0-8F69-4309-92F4-4ADBE9E6E90A}" srcOrd="14" destOrd="0" presId="urn:microsoft.com/office/officeart/2005/8/layout/hChevron3"/>
    <dgm:cxn modelId="{DBBF8D09-B996-4678-A7AF-2A6709BF0CAF}" type="presParOf" srcId="{CB6B4A7E-6BA2-4EB7-83E6-E36F2ABCEE1E}" destId="{39401E43-BD69-4718-8165-A602098273FE}" srcOrd="15" destOrd="0" presId="urn:microsoft.com/office/officeart/2005/8/layout/hChevron3"/>
    <dgm:cxn modelId="{CC22B576-9470-49F4-B8F6-290DE3B91404}" type="presParOf" srcId="{CB6B4A7E-6BA2-4EB7-83E6-E36F2ABCEE1E}" destId="{142364B5-234C-4C3E-98CE-C7BDE2B09E5F}" srcOrd="1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DC56A6-3BFC-4F3B-B7C2-3C96B746A247}" type="doc">
      <dgm:prSet loTypeId="urn:microsoft.com/office/officeart/2005/8/layout/hChevron3" loCatId="process" qsTypeId="urn:microsoft.com/office/officeart/2005/8/quickstyle/3d2" qsCatId="3D" csTypeId="urn:microsoft.com/office/officeart/2005/8/colors/accent6_2" csCatId="accent6" phldr="1"/>
      <dgm:spPr/>
    </dgm:pt>
    <dgm:pt modelId="{97F3A3FC-3681-45B8-A270-7BFC9F929EB2}">
      <dgm:prSet phldrT="[Text]"/>
      <dgm:spPr/>
      <dgm:t>
        <a:bodyPr/>
        <a:lstStyle/>
        <a:p>
          <a:r>
            <a:rPr lang="en-US" smtClean="0"/>
            <a:t>TOEFL</a:t>
          </a:r>
          <a:endParaRPr lang="en-US" dirty="0"/>
        </a:p>
      </dgm:t>
    </dgm:pt>
    <dgm:pt modelId="{E4BE92D2-AE03-496F-8330-D71C61CD9510}" type="parTrans" cxnId="{ED287428-15AC-47F2-BBBD-C50DD5BA9425}">
      <dgm:prSet/>
      <dgm:spPr/>
      <dgm:t>
        <a:bodyPr/>
        <a:lstStyle/>
        <a:p>
          <a:endParaRPr lang="en-US"/>
        </a:p>
      </dgm:t>
    </dgm:pt>
    <dgm:pt modelId="{4EAAE3D7-1910-4625-B1F2-59BD1ED48DA9}" type="sibTrans" cxnId="{ED287428-15AC-47F2-BBBD-C50DD5BA9425}">
      <dgm:prSet/>
      <dgm:spPr/>
      <dgm:t>
        <a:bodyPr/>
        <a:lstStyle/>
        <a:p>
          <a:endParaRPr lang="en-US"/>
        </a:p>
      </dgm:t>
    </dgm:pt>
    <dgm:pt modelId="{8AFF1C9C-ACA5-46A4-8523-2FB7A5C10E78}" type="pres">
      <dgm:prSet presAssocID="{E3DC56A6-3BFC-4F3B-B7C2-3C96B746A247}" presName="Name0" presStyleCnt="0">
        <dgm:presLayoutVars>
          <dgm:dir/>
          <dgm:resizeHandles val="exact"/>
        </dgm:presLayoutVars>
      </dgm:prSet>
      <dgm:spPr/>
    </dgm:pt>
    <dgm:pt modelId="{95F25946-DE3B-4AA5-B560-8BBA4986E5ED}" type="pres">
      <dgm:prSet presAssocID="{97F3A3FC-3681-45B8-A270-7BFC9F929EB2}" presName="parTxOnly" presStyleLbl="node1" presStyleIdx="0" presStyleCnt="1" custLinFactNeighborX="33317" custLinFactNeighborY="4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287428-15AC-47F2-BBBD-C50DD5BA9425}" srcId="{E3DC56A6-3BFC-4F3B-B7C2-3C96B746A247}" destId="{97F3A3FC-3681-45B8-A270-7BFC9F929EB2}" srcOrd="0" destOrd="0" parTransId="{E4BE92D2-AE03-496F-8330-D71C61CD9510}" sibTransId="{4EAAE3D7-1910-4625-B1F2-59BD1ED48DA9}"/>
    <dgm:cxn modelId="{E11032DA-BD62-4528-BB67-ED271537F6DB}" type="presOf" srcId="{97F3A3FC-3681-45B8-A270-7BFC9F929EB2}" destId="{95F25946-DE3B-4AA5-B560-8BBA4986E5ED}" srcOrd="0" destOrd="0" presId="urn:microsoft.com/office/officeart/2005/8/layout/hChevron3"/>
    <dgm:cxn modelId="{0E49432D-3EC8-44B0-945C-5A47FF5445AE}" type="presOf" srcId="{E3DC56A6-3BFC-4F3B-B7C2-3C96B746A247}" destId="{8AFF1C9C-ACA5-46A4-8523-2FB7A5C10E78}" srcOrd="0" destOrd="0" presId="urn:microsoft.com/office/officeart/2005/8/layout/hChevron3"/>
    <dgm:cxn modelId="{5944FB3F-0E11-47C3-A52A-67E3EC7660C6}" type="presParOf" srcId="{8AFF1C9C-ACA5-46A4-8523-2FB7A5C10E78}" destId="{95F25946-DE3B-4AA5-B560-8BBA4986E5E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DC56A6-3BFC-4F3B-B7C2-3C96B746A247}" type="doc">
      <dgm:prSet loTypeId="urn:microsoft.com/office/officeart/2005/8/layout/hChevron3" loCatId="process" qsTypeId="urn:microsoft.com/office/officeart/2005/8/quickstyle/3d2" qsCatId="3D" csTypeId="urn:microsoft.com/office/officeart/2005/8/colors/accent5_3" csCatId="accent5" phldr="1"/>
      <dgm:spPr/>
    </dgm:pt>
    <dgm:pt modelId="{97F3A3FC-3681-45B8-A270-7BFC9F929EB2}">
      <dgm:prSet phldrT="[Text]"/>
      <dgm:spPr/>
      <dgm:t>
        <a:bodyPr/>
        <a:lstStyle/>
        <a:p>
          <a:r>
            <a:rPr lang="en-US" smtClean="0"/>
            <a:t>GRE</a:t>
          </a:r>
          <a:endParaRPr lang="en-US" dirty="0"/>
        </a:p>
      </dgm:t>
    </dgm:pt>
    <dgm:pt modelId="{E4BE92D2-AE03-496F-8330-D71C61CD9510}" type="parTrans" cxnId="{ED287428-15AC-47F2-BBBD-C50DD5BA9425}">
      <dgm:prSet/>
      <dgm:spPr/>
      <dgm:t>
        <a:bodyPr/>
        <a:lstStyle/>
        <a:p>
          <a:endParaRPr lang="en-US"/>
        </a:p>
      </dgm:t>
    </dgm:pt>
    <dgm:pt modelId="{4EAAE3D7-1910-4625-B1F2-59BD1ED48DA9}" type="sibTrans" cxnId="{ED287428-15AC-47F2-BBBD-C50DD5BA9425}">
      <dgm:prSet/>
      <dgm:spPr/>
      <dgm:t>
        <a:bodyPr/>
        <a:lstStyle/>
        <a:p>
          <a:endParaRPr lang="en-US"/>
        </a:p>
      </dgm:t>
    </dgm:pt>
    <dgm:pt modelId="{8AFF1C9C-ACA5-46A4-8523-2FB7A5C10E78}" type="pres">
      <dgm:prSet presAssocID="{E3DC56A6-3BFC-4F3B-B7C2-3C96B746A247}" presName="Name0" presStyleCnt="0">
        <dgm:presLayoutVars>
          <dgm:dir/>
          <dgm:resizeHandles val="exact"/>
        </dgm:presLayoutVars>
      </dgm:prSet>
      <dgm:spPr/>
    </dgm:pt>
    <dgm:pt modelId="{95F25946-DE3B-4AA5-B560-8BBA4986E5ED}" type="pres">
      <dgm:prSet presAssocID="{97F3A3FC-3681-45B8-A270-7BFC9F929EB2}" presName="parTxOnly" presStyleLbl="node1" presStyleIdx="0" presStyleCnt="1" custLinFactNeighborX="29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287428-15AC-47F2-BBBD-C50DD5BA9425}" srcId="{E3DC56A6-3BFC-4F3B-B7C2-3C96B746A247}" destId="{97F3A3FC-3681-45B8-A270-7BFC9F929EB2}" srcOrd="0" destOrd="0" parTransId="{E4BE92D2-AE03-496F-8330-D71C61CD9510}" sibTransId="{4EAAE3D7-1910-4625-B1F2-59BD1ED48DA9}"/>
    <dgm:cxn modelId="{BA85ECC3-8FA4-4010-9EEC-7963D96ED609}" type="presOf" srcId="{97F3A3FC-3681-45B8-A270-7BFC9F929EB2}" destId="{95F25946-DE3B-4AA5-B560-8BBA4986E5ED}" srcOrd="0" destOrd="0" presId="urn:microsoft.com/office/officeart/2005/8/layout/hChevron3"/>
    <dgm:cxn modelId="{9906B0DC-5DD8-4E9D-9D2C-74BDFD4EDA91}" type="presOf" srcId="{E3DC56A6-3BFC-4F3B-B7C2-3C96B746A247}" destId="{8AFF1C9C-ACA5-46A4-8523-2FB7A5C10E78}" srcOrd="0" destOrd="0" presId="urn:microsoft.com/office/officeart/2005/8/layout/hChevron3"/>
    <dgm:cxn modelId="{7AC7E360-3380-4CBD-A9BD-DF30EAC94C39}" type="presParOf" srcId="{8AFF1C9C-ACA5-46A4-8523-2FB7A5C10E78}" destId="{95F25946-DE3B-4AA5-B560-8BBA4986E5E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DC56A6-3BFC-4F3B-B7C2-3C96B746A247}" type="doc">
      <dgm:prSet loTypeId="urn:microsoft.com/office/officeart/2005/8/layout/hChevron3" loCatId="process" qsTypeId="urn:microsoft.com/office/officeart/2005/8/quickstyle/3d2" qsCatId="3D" csTypeId="urn:microsoft.com/office/officeart/2005/8/colors/accent4_2" csCatId="accent4" phldr="1"/>
      <dgm:spPr/>
    </dgm:pt>
    <dgm:pt modelId="{97F3A3FC-3681-45B8-A270-7BFC9F929EB2}">
      <dgm:prSet phldrT="[Text]" custT="1"/>
      <dgm:spPr/>
      <dgm:t>
        <a:bodyPr/>
        <a:lstStyle/>
        <a:p>
          <a:r>
            <a:rPr lang="fa-IR" sz="2000" dirty="0" smtClean="0">
              <a:cs typeface="B Nazanin" panose="00000400000000000000" pitchFamily="2" charset="-78"/>
            </a:rPr>
            <a:t>ایمیل دادن به اساتید و پیگیری حتی بعد پر کردن اپلیکیشن دانشگاه</a:t>
          </a:r>
          <a:endParaRPr lang="en-US" sz="2000" dirty="0">
            <a:cs typeface="B Nazanin" panose="00000400000000000000" pitchFamily="2" charset="-78"/>
          </a:endParaRPr>
        </a:p>
      </dgm:t>
    </dgm:pt>
    <dgm:pt modelId="{E4BE92D2-AE03-496F-8330-D71C61CD9510}" type="parTrans" cxnId="{ED287428-15AC-47F2-BBBD-C50DD5BA9425}">
      <dgm:prSet/>
      <dgm:spPr/>
      <dgm:t>
        <a:bodyPr/>
        <a:lstStyle/>
        <a:p>
          <a:endParaRPr lang="en-US"/>
        </a:p>
      </dgm:t>
    </dgm:pt>
    <dgm:pt modelId="{4EAAE3D7-1910-4625-B1F2-59BD1ED48DA9}" type="sibTrans" cxnId="{ED287428-15AC-47F2-BBBD-C50DD5BA9425}">
      <dgm:prSet/>
      <dgm:spPr/>
      <dgm:t>
        <a:bodyPr/>
        <a:lstStyle/>
        <a:p>
          <a:endParaRPr lang="en-US"/>
        </a:p>
      </dgm:t>
    </dgm:pt>
    <dgm:pt modelId="{8AFF1C9C-ACA5-46A4-8523-2FB7A5C10E78}" type="pres">
      <dgm:prSet presAssocID="{E3DC56A6-3BFC-4F3B-B7C2-3C96B746A247}" presName="Name0" presStyleCnt="0">
        <dgm:presLayoutVars>
          <dgm:dir/>
          <dgm:resizeHandles val="exact"/>
        </dgm:presLayoutVars>
      </dgm:prSet>
      <dgm:spPr/>
    </dgm:pt>
    <dgm:pt modelId="{95F25946-DE3B-4AA5-B560-8BBA4986E5ED}" type="pres">
      <dgm:prSet presAssocID="{97F3A3FC-3681-45B8-A270-7BFC9F929EB2}" presName="parTxOnly" presStyleLbl="node1" presStyleIdx="0" presStyleCnt="1" custLinFactNeighborX="-656" custLinFactNeighborY="113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7F21A2-EE11-4988-A604-D650D9FD43B6}" type="presOf" srcId="{97F3A3FC-3681-45B8-A270-7BFC9F929EB2}" destId="{95F25946-DE3B-4AA5-B560-8BBA4986E5ED}" srcOrd="0" destOrd="0" presId="urn:microsoft.com/office/officeart/2005/8/layout/hChevron3"/>
    <dgm:cxn modelId="{ED287428-15AC-47F2-BBBD-C50DD5BA9425}" srcId="{E3DC56A6-3BFC-4F3B-B7C2-3C96B746A247}" destId="{97F3A3FC-3681-45B8-A270-7BFC9F929EB2}" srcOrd="0" destOrd="0" parTransId="{E4BE92D2-AE03-496F-8330-D71C61CD9510}" sibTransId="{4EAAE3D7-1910-4625-B1F2-59BD1ED48DA9}"/>
    <dgm:cxn modelId="{BC5BE999-2E28-4CC6-909E-A92727B997D0}" type="presOf" srcId="{E3DC56A6-3BFC-4F3B-B7C2-3C96B746A247}" destId="{8AFF1C9C-ACA5-46A4-8523-2FB7A5C10E78}" srcOrd="0" destOrd="0" presId="urn:microsoft.com/office/officeart/2005/8/layout/hChevron3"/>
    <dgm:cxn modelId="{F62EC19F-F466-44C2-AAC2-C49BAC7F6496}" type="presParOf" srcId="{8AFF1C9C-ACA5-46A4-8523-2FB7A5C10E78}" destId="{95F25946-DE3B-4AA5-B560-8BBA4986E5ED}" srcOrd="0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DC56A6-3BFC-4F3B-B7C2-3C96B746A247}" type="doc">
      <dgm:prSet loTypeId="urn:microsoft.com/office/officeart/2005/8/layout/hChevron3" loCatId="process" qsTypeId="urn:microsoft.com/office/officeart/2005/8/quickstyle/3d2" qsCatId="3D" csTypeId="urn:microsoft.com/office/officeart/2005/8/colors/accent2_2" csCatId="accent2" phldr="1"/>
      <dgm:spPr/>
    </dgm:pt>
    <dgm:pt modelId="{97F3A3FC-3681-45B8-A270-7BFC9F929EB2}">
      <dgm:prSet phldrT="[Text]"/>
      <dgm:spPr/>
      <dgm:t>
        <a:bodyPr/>
        <a:lstStyle/>
        <a:p>
          <a:r>
            <a:rPr lang="en-US" dirty="0" smtClean="0"/>
            <a:t>Recommendation Letters</a:t>
          </a:r>
          <a:endParaRPr lang="en-US" dirty="0"/>
        </a:p>
      </dgm:t>
    </dgm:pt>
    <dgm:pt modelId="{E4BE92D2-AE03-496F-8330-D71C61CD9510}" type="parTrans" cxnId="{ED287428-15AC-47F2-BBBD-C50DD5BA9425}">
      <dgm:prSet/>
      <dgm:spPr/>
      <dgm:t>
        <a:bodyPr/>
        <a:lstStyle/>
        <a:p>
          <a:endParaRPr lang="en-US"/>
        </a:p>
      </dgm:t>
    </dgm:pt>
    <dgm:pt modelId="{4EAAE3D7-1910-4625-B1F2-59BD1ED48DA9}" type="sibTrans" cxnId="{ED287428-15AC-47F2-BBBD-C50DD5BA9425}">
      <dgm:prSet/>
      <dgm:spPr/>
      <dgm:t>
        <a:bodyPr/>
        <a:lstStyle/>
        <a:p>
          <a:endParaRPr lang="en-US"/>
        </a:p>
      </dgm:t>
    </dgm:pt>
    <dgm:pt modelId="{8AFF1C9C-ACA5-46A4-8523-2FB7A5C10E78}" type="pres">
      <dgm:prSet presAssocID="{E3DC56A6-3BFC-4F3B-B7C2-3C96B746A247}" presName="Name0" presStyleCnt="0">
        <dgm:presLayoutVars>
          <dgm:dir/>
          <dgm:resizeHandles val="exact"/>
        </dgm:presLayoutVars>
      </dgm:prSet>
      <dgm:spPr/>
    </dgm:pt>
    <dgm:pt modelId="{95F25946-DE3B-4AA5-B560-8BBA4986E5ED}" type="pres">
      <dgm:prSet presAssocID="{97F3A3FC-3681-45B8-A270-7BFC9F929EB2}" presName="parTxOnly" presStyleLbl="node1" presStyleIdx="0" presStyleCnt="1" custLinFactNeighborX="181" custLinFactNeighborY="-149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287428-15AC-47F2-BBBD-C50DD5BA9425}" srcId="{E3DC56A6-3BFC-4F3B-B7C2-3C96B746A247}" destId="{97F3A3FC-3681-45B8-A270-7BFC9F929EB2}" srcOrd="0" destOrd="0" parTransId="{E4BE92D2-AE03-496F-8330-D71C61CD9510}" sibTransId="{4EAAE3D7-1910-4625-B1F2-59BD1ED48DA9}"/>
    <dgm:cxn modelId="{8483DBCC-D330-4C87-BFA1-9D9CCF40086F}" type="presOf" srcId="{E3DC56A6-3BFC-4F3B-B7C2-3C96B746A247}" destId="{8AFF1C9C-ACA5-46A4-8523-2FB7A5C10E78}" srcOrd="0" destOrd="0" presId="urn:microsoft.com/office/officeart/2005/8/layout/hChevron3"/>
    <dgm:cxn modelId="{6D167810-98C8-4ADF-AA9F-B2D57E9AF153}" type="presOf" srcId="{97F3A3FC-3681-45B8-A270-7BFC9F929EB2}" destId="{95F25946-DE3B-4AA5-B560-8BBA4986E5ED}" srcOrd="0" destOrd="0" presId="urn:microsoft.com/office/officeart/2005/8/layout/hChevron3"/>
    <dgm:cxn modelId="{27970580-B12F-47F6-9760-757F7C0B891D}" type="presParOf" srcId="{8AFF1C9C-ACA5-46A4-8523-2FB7A5C10E78}" destId="{95F25946-DE3B-4AA5-B560-8BBA4986E5E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3DC56A6-3BFC-4F3B-B7C2-3C96B746A247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97F3A3FC-3681-45B8-A270-7BFC9F929EB2}">
      <dgm:prSet phldrT="[Text]"/>
      <dgm:spPr/>
      <dgm:t>
        <a:bodyPr/>
        <a:lstStyle/>
        <a:p>
          <a:r>
            <a:rPr lang="en-US" dirty="0" smtClean="0"/>
            <a:t>LOT(SOP)</a:t>
          </a:r>
          <a:endParaRPr lang="en-US" dirty="0"/>
        </a:p>
      </dgm:t>
    </dgm:pt>
    <dgm:pt modelId="{E4BE92D2-AE03-496F-8330-D71C61CD9510}" type="parTrans" cxnId="{ED287428-15AC-47F2-BBBD-C50DD5BA9425}">
      <dgm:prSet/>
      <dgm:spPr/>
      <dgm:t>
        <a:bodyPr/>
        <a:lstStyle/>
        <a:p>
          <a:endParaRPr lang="en-US"/>
        </a:p>
      </dgm:t>
    </dgm:pt>
    <dgm:pt modelId="{4EAAE3D7-1910-4625-B1F2-59BD1ED48DA9}" type="sibTrans" cxnId="{ED287428-15AC-47F2-BBBD-C50DD5BA9425}">
      <dgm:prSet/>
      <dgm:spPr/>
      <dgm:t>
        <a:bodyPr/>
        <a:lstStyle/>
        <a:p>
          <a:endParaRPr lang="en-US"/>
        </a:p>
      </dgm:t>
    </dgm:pt>
    <dgm:pt modelId="{8AFF1C9C-ACA5-46A4-8523-2FB7A5C10E78}" type="pres">
      <dgm:prSet presAssocID="{E3DC56A6-3BFC-4F3B-B7C2-3C96B746A247}" presName="Name0" presStyleCnt="0">
        <dgm:presLayoutVars>
          <dgm:dir/>
          <dgm:resizeHandles val="exact"/>
        </dgm:presLayoutVars>
      </dgm:prSet>
      <dgm:spPr/>
    </dgm:pt>
    <dgm:pt modelId="{95F25946-DE3B-4AA5-B560-8BBA4986E5ED}" type="pres">
      <dgm:prSet presAssocID="{97F3A3FC-3681-45B8-A270-7BFC9F929EB2}" presName="parTxOnly" presStyleLbl="node1" presStyleIdx="0" presStyleCnt="1" custLinFactNeighborX="-359" custLinFactNeighborY="-478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287428-15AC-47F2-BBBD-C50DD5BA9425}" srcId="{E3DC56A6-3BFC-4F3B-B7C2-3C96B746A247}" destId="{97F3A3FC-3681-45B8-A270-7BFC9F929EB2}" srcOrd="0" destOrd="0" parTransId="{E4BE92D2-AE03-496F-8330-D71C61CD9510}" sibTransId="{4EAAE3D7-1910-4625-B1F2-59BD1ED48DA9}"/>
    <dgm:cxn modelId="{9689136F-2819-4EA9-82EE-56BEF16D10B2}" type="presOf" srcId="{97F3A3FC-3681-45B8-A270-7BFC9F929EB2}" destId="{95F25946-DE3B-4AA5-B560-8BBA4986E5ED}" srcOrd="0" destOrd="0" presId="urn:microsoft.com/office/officeart/2005/8/layout/hChevron3"/>
    <dgm:cxn modelId="{CAD6DC31-5A9D-4A1E-B8B2-6D039881EDCB}" type="presOf" srcId="{E3DC56A6-3BFC-4F3B-B7C2-3C96B746A247}" destId="{8AFF1C9C-ACA5-46A4-8523-2FB7A5C10E78}" srcOrd="0" destOrd="0" presId="urn:microsoft.com/office/officeart/2005/8/layout/hChevron3"/>
    <dgm:cxn modelId="{13ABDC6F-BDE6-41CD-9113-69BE5D507496}" type="presParOf" srcId="{8AFF1C9C-ACA5-46A4-8523-2FB7A5C10E78}" destId="{95F25946-DE3B-4AA5-B560-8BBA4986E5E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9C8C4-170F-43F3-857B-DE67939471FC}">
      <dsp:nvSpPr>
        <dsp:cNvPr id="0" name=""/>
        <dsp:cNvSpPr/>
      </dsp:nvSpPr>
      <dsp:spPr>
        <a:xfrm>
          <a:off x="1543233" y="354906"/>
          <a:ext cx="1368711" cy="13238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 z="-190500" extrusionH="12700"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b="1" kern="1200" dirty="0" smtClean="0">
              <a:latin typeface="Times New Roman" panose="02020603050405020304" pitchFamily="18" charset="0"/>
              <a:cs typeface="B Nazanin" panose="00000400000000000000" pitchFamily="2" charset="-78"/>
            </a:rPr>
            <a:t>واحد محور/ پژوهش محور</a:t>
          </a:r>
          <a:endParaRPr lang="en-US" sz="1600" b="1" kern="1200" dirty="0">
            <a:latin typeface="Times New Roman" panose="02020603050405020304" pitchFamily="18" charset="0"/>
            <a:cs typeface="B Nazanin" panose="00000400000000000000" pitchFamily="2" charset="-78"/>
          </a:endParaRPr>
        </a:p>
      </dsp:txBody>
      <dsp:txXfrm>
        <a:off x="1762226" y="354906"/>
        <a:ext cx="1149717" cy="1323811"/>
      </dsp:txXfrm>
    </dsp:sp>
    <dsp:sp modelId="{F46B052F-A12B-4BE7-A4BA-A0228C3114B6}">
      <dsp:nvSpPr>
        <dsp:cNvPr id="0" name=""/>
        <dsp:cNvSpPr/>
      </dsp:nvSpPr>
      <dsp:spPr>
        <a:xfrm>
          <a:off x="1525471" y="1713084"/>
          <a:ext cx="1381944" cy="13238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 z="-190500" extrusionH="12700"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b="1" kern="1200" dirty="0" smtClean="0">
              <a:latin typeface="Times New Roman" panose="02020603050405020304" pitchFamily="18" charset="0"/>
              <a:cs typeface="B Nazanin" panose="00000400000000000000" pitchFamily="2" charset="-78"/>
            </a:rPr>
            <a:t>غالبا بدون فاند</a:t>
          </a:r>
          <a:endParaRPr lang="en-US" sz="1600" b="1" kern="1200" dirty="0">
            <a:latin typeface="Times New Roman" panose="02020603050405020304" pitchFamily="18" charset="0"/>
            <a:cs typeface="B Nazanin" panose="00000400000000000000" pitchFamily="2" charset="-78"/>
          </a:endParaRPr>
        </a:p>
      </dsp:txBody>
      <dsp:txXfrm>
        <a:off x="1746582" y="1713084"/>
        <a:ext cx="1160833" cy="1323811"/>
      </dsp:txXfrm>
    </dsp:sp>
    <dsp:sp modelId="{BF57255D-5A58-45D8-B63A-6E75F75948B5}">
      <dsp:nvSpPr>
        <dsp:cNvPr id="0" name=""/>
        <dsp:cNvSpPr/>
      </dsp:nvSpPr>
      <dsp:spPr>
        <a:xfrm>
          <a:off x="1520544" y="2966733"/>
          <a:ext cx="1368711" cy="132381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 z="-190500" extrusionH="12700"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b="1" kern="1200" dirty="0" smtClean="0">
              <a:latin typeface="Times New Roman" panose="02020603050405020304" pitchFamily="18" charset="0"/>
              <a:cs typeface="B Nazanin" panose="00000400000000000000" pitchFamily="2" charset="-78"/>
            </a:rPr>
            <a:t>کوتاه تر بودن و ورود به بازار کار سریع تر و راحت تر</a:t>
          </a:r>
          <a:endParaRPr lang="en-US" sz="1600" b="1" kern="1200" dirty="0">
            <a:latin typeface="Times New Roman" panose="02020603050405020304" pitchFamily="18" charset="0"/>
            <a:cs typeface="B Nazanin" panose="00000400000000000000" pitchFamily="2" charset="-78"/>
          </a:endParaRPr>
        </a:p>
      </dsp:txBody>
      <dsp:txXfrm>
        <a:off x="1739537" y="2966733"/>
        <a:ext cx="1149717" cy="1323811"/>
      </dsp:txXfrm>
    </dsp:sp>
    <dsp:sp modelId="{E8E738DC-A660-48E3-8733-A86D85C0AB22}">
      <dsp:nvSpPr>
        <dsp:cNvPr id="0" name=""/>
        <dsp:cNvSpPr/>
      </dsp:nvSpPr>
      <dsp:spPr>
        <a:xfrm>
          <a:off x="148960" y="1276"/>
          <a:ext cx="1264031" cy="1238746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53000"/>
              </a:schemeClr>
            </a:gs>
            <a:gs pos="50000">
              <a:schemeClr val="accent2">
                <a:tint val="42000"/>
                <a:satMod val="255000"/>
              </a:schemeClr>
            </a:gs>
            <a:gs pos="97000">
              <a:schemeClr val="accent2">
                <a:tint val="53000"/>
                <a:satMod val="260000"/>
              </a:schemeClr>
            </a:gs>
            <a:gs pos="100000">
              <a:schemeClr val="accent2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b="1" kern="1200" dirty="0" smtClean="0">
              <a:latin typeface="Calibri" pitchFamily="34" charset="0"/>
              <a:cs typeface="B Nazanin" panose="00000400000000000000" pitchFamily="2" charset="-78"/>
            </a:rPr>
            <a:t>ارشد</a:t>
          </a:r>
          <a:endParaRPr lang="en-US" sz="2000" b="1" kern="1200" dirty="0">
            <a:latin typeface="Calibri" pitchFamily="34" charset="0"/>
            <a:cs typeface="B Nazanin" panose="00000400000000000000" pitchFamily="2" charset="-78"/>
          </a:endParaRPr>
        </a:p>
      </dsp:txBody>
      <dsp:txXfrm>
        <a:off x="334073" y="182686"/>
        <a:ext cx="893805" cy="875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9C8C4-170F-43F3-857B-DE67939471FC}">
      <dsp:nvSpPr>
        <dsp:cNvPr id="0" name=""/>
        <dsp:cNvSpPr/>
      </dsp:nvSpPr>
      <dsp:spPr>
        <a:xfrm>
          <a:off x="1427521" y="388632"/>
          <a:ext cx="1301672" cy="125897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 z="-190500" extrusionH="12700"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b="1" kern="1200" dirty="0" smtClean="0">
              <a:latin typeface="Times New Roman" panose="02020603050405020304" pitchFamily="18" charset="0"/>
              <a:cs typeface="B Nazanin" panose="00000400000000000000" pitchFamily="2" charset="-78"/>
            </a:rPr>
            <a:t>پژوهش محور</a:t>
          </a:r>
          <a:endParaRPr lang="en-US" sz="1600" b="1" kern="1200" dirty="0">
            <a:latin typeface="Times New Roman" panose="02020603050405020304" pitchFamily="18" charset="0"/>
            <a:cs typeface="B Nazanin" panose="00000400000000000000" pitchFamily="2" charset="-78"/>
          </a:endParaRPr>
        </a:p>
      </dsp:txBody>
      <dsp:txXfrm>
        <a:off x="1635788" y="388632"/>
        <a:ext cx="1093404" cy="1258970"/>
      </dsp:txXfrm>
    </dsp:sp>
    <dsp:sp modelId="{F46B052F-A12B-4BE7-A4BA-A0228C3114B6}">
      <dsp:nvSpPr>
        <dsp:cNvPr id="0" name=""/>
        <dsp:cNvSpPr/>
      </dsp:nvSpPr>
      <dsp:spPr>
        <a:xfrm>
          <a:off x="1410629" y="1680286"/>
          <a:ext cx="1314256" cy="125897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 z="-190500" extrusionH="12700"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b="1" kern="1200" dirty="0" smtClean="0">
              <a:latin typeface="Times New Roman" panose="02020603050405020304" pitchFamily="18" charset="0"/>
              <a:cs typeface="B Nazanin" panose="00000400000000000000" pitchFamily="2" charset="-78"/>
            </a:rPr>
            <a:t>غالبا با فاند</a:t>
          </a:r>
          <a:endParaRPr lang="en-US" sz="1600" b="1" kern="1200" dirty="0">
            <a:latin typeface="Times New Roman" panose="02020603050405020304" pitchFamily="18" charset="0"/>
            <a:cs typeface="B Nazanin" panose="00000400000000000000" pitchFamily="2" charset="-78"/>
          </a:endParaRPr>
        </a:p>
      </dsp:txBody>
      <dsp:txXfrm>
        <a:off x="1620910" y="1680286"/>
        <a:ext cx="1103975" cy="1258970"/>
      </dsp:txXfrm>
    </dsp:sp>
    <dsp:sp modelId="{BF57255D-5A58-45D8-B63A-6E75F75948B5}">
      <dsp:nvSpPr>
        <dsp:cNvPr id="0" name=""/>
        <dsp:cNvSpPr/>
      </dsp:nvSpPr>
      <dsp:spPr>
        <a:xfrm>
          <a:off x="1405943" y="2872531"/>
          <a:ext cx="1301672" cy="137772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 z="-190500" extrusionH="12700"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b="1" kern="1200" smtClean="0">
              <a:latin typeface="Times New Roman" panose="02020603050405020304" pitchFamily="18" charset="0"/>
              <a:cs typeface="B Nazanin" panose="00000400000000000000" pitchFamily="2" charset="-78"/>
            </a:rPr>
            <a:t>طولانی بودن</a:t>
          </a:r>
          <a:endParaRPr lang="en-US" sz="1600" b="1" kern="1200" dirty="0">
            <a:latin typeface="Times New Roman" panose="02020603050405020304" pitchFamily="18" charset="0"/>
            <a:cs typeface="B Nazanin" panose="00000400000000000000" pitchFamily="2" charset="-78"/>
          </a:endParaRPr>
        </a:p>
      </dsp:txBody>
      <dsp:txXfrm>
        <a:off x="1614211" y="2872531"/>
        <a:ext cx="1093404" cy="1377729"/>
      </dsp:txXfrm>
    </dsp:sp>
    <dsp:sp modelId="{E8E738DC-A660-48E3-8733-A86D85C0AB22}">
      <dsp:nvSpPr>
        <dsp:cNvPr id="0" name=""/>
        <dsp:cNvSpPr/>
      </dsp:nvSpPr>
      <dsp:spPr>
        <a:xfrm>
          <a:off x="101540" y="52323"/>
          <a:ext cx="1202119" cy="117807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53000"/>
              </a:schemeClr>
            </a:gs>
            <a:gs pos="50000">
              <a:schemeClr val="accent2">
                <a:tint val="42000"/>
                <a:satMod val="255000"/>
              </a:schemeClr>
            </a:gs>
            <a:gs pos="97000">
              <a:schemeClr val="accent2">
                <a:tint val="53000"/>
                <a:satMod val="260000"/>
              </a:schemeClr>
            </a:gs>
            <a:gs pos="100000">
              <a:schemeClr val="accent2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b="1" kern="1200" dirty="0" smtClean="0">
              <a:latin typeface="Calibri" pitchFamily="34" charset="0"/>
              <a:cs typeface="B Nazanin" panose="00000400000000000000" pitchFamily="2" charset="-78"/>
            </a:rPr>
            <a:t>دکترا</a:t>
          </a:r>
          <a:endParaRPr lang="en-US" sz="2000" b="1" kern="1200" dirty="0">
            <a:latin typeface="Calibri" pitchFamily="34" charset="0"/>
            <a:cs typeface="B Nazanin" panose="00000400000000000000" pitchFamily="2" charset="-78"/>
          </a:endParaRPr>
        </a:p>
      </dsp:txBody>
      <dsp:txXfrm>
        <a:off x="277586" y="224848"/>
        <a:ext cx="850027" cy="8330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3CFAB-98D4-43EC-B576-DE5707D82443}">
      <dsp:nvSpPr>
        <dsp:cNvPr id="0" name=""/>
        <dsp:cNvSpPr/>
      </dsp:nvSpPr>
      <dsp:spPr>
        <a:xfrm>
          <a:off x="2837" y="1017705"/>
          <a:ext cx="825900" cy="330360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b="1" kern="1200" dirty="0" smtClean="0">
              <a:latin typeface="Calibri" pitchFamily="34" charset="0"/>
              <a:cs typeface="B Nazanin" panose="00000400000000000000" pitchFamily="2" charset="-78"/>
            </a:rPr>
            <a:t>تیر</a:t>
          </a:r>
          <a:endParaRPr lang="en-US" sz="1300" b="1" kern="1200" dirty="0">
            <a:latin typeface="Calibri" pitchFamily="34" charset="0"/>
            <a:cs typeface="B Nazanin" panose="00000400000000000000" pitchFamily="2" charset="-78"/>
          </a:endParaRPr>
        </a:p>
      </dsp:txBody>
      <dsp:txXfrm>
        <a:off x="2837" y="1017705"/>
        <a:ext cx="743310" cy="330360"/>
      </dsp:txXfrm>
    </dsp:sp>
    <dsp:sp modelId="{7CC8A9B5-2BDC-40E6-AE36-ECEA77320D94}">
      <dsp:nvSpPr>
        <dsp:cNvPr id="0" name=""/>
        <dsp:cNvSpPr/>
      </dsp:nvSpPr>
      <dsp:spPr>
        <a:xfrm>
          <a:off x="663557" y="1017705"/>
          <a:ext cx="825900" cy="33036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b="1" kern="1200" dirty="0" smtClean="0">
              <a:latin typeface="Calibri" pitchFamily="34" charset="0"/>
              <a:cs typeface="B Nazanin" panose="00000400000000000000" pitchFamily="2" charset="-78"/>
            </a:rPr>
            <a:t>مرداد</a:t>
          </a:r>
          <a:endParaRPr lang="en-US" sz="1300" b="1" kern="1200" dirty="0">
            <a:latin typeface="Calibri" pitchFamily="34" charset="0"/>
            <a:cs typeface="B Nazanin" panose="00000400000000000000" pitchFamily="2" charset="-78"/>
          </a:endParaRPr>
        </a:p>
      </dsp:txBody>
      <dsp:txXfrm>
        <a:off x="828737" y="1017705"/>
        <a:ext cx="495540" cy="330360"/>
      </dsp:txXfrm>
    </dsp:sp>
    <dsp:sp modelId="{9C0633AC-E2AF-481A-BFBC-918596454E30}">
      <dsp:nvSpPr>
        <dsp:cNvPr id="0" name=""/>
        <dsp:cNvSpPr/>
      </dsp:nvSpPr>
      <dsp:spPr>
        <a:xfrm>
          <a:off x="1324277" y="1017705"/>
          <a:ext cx="825900" cy="33036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b="1" kern="1200" dirty="0" smtClean="0">
              <a:latin typeface="Calibri" pitchFamily="34" charset="0"/>
              <a:cs typeface="B Nazanin" panose="00000400000000000000" pitchFamily="2" charset="-78"/>
            </a:rPr>
            <a:t>شهریور</a:t>
          </a:r>
          <a:endParaRPr lang="en-US" sz="1300" b="1" kern="1200" dirty="0">
            <a:latin typeface="Calibri" pitchFamily="34" charset="0"/>
            <a:cs typeface="B Nazanin" panose="00000400000000000000" pitchFamily="2" charset="-78"/>
          </a:endParaRPr>
        </a:p>
      </dsp:txBody>
      <dsp:txXfrm>
        <a:off x="1489457" y="1017705"/>
        <a:ext cx="495540" cy="330360"/>
      </dsp:txXfrm>
    </dsp:sp>
    <dsp:sp modelId="{346E6277-5CC4-445E-8855-6E1E39169E6B}">
      <dsp:nvSpPr>
        <dsp:cNvPr id="0" name=""/>
        <dsp:cNvSpPr/>
      </dsp:nvSpPr>
      <dsp:spPr>
        <a:xfrm>
          <a:off x="1984997" y="1017705"/>
          <a:ext cx="825900" cy="33036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b="1" kern="1200" dirty="0" smtClean="0">
              <a:latin typeface="Calibri" pitchFamily="34" charset="0"/>
              <a:cs typeface="B Nazanin" panose="00000400000000000000" pitchFamily="2" charset="-78"/>
            </a:rPr>
            <a:t>مهر</a:t>
          </a:r>
          <a:endParaRPr lang="en-US" sz="1300" b="1" kern="1200" dirty="0">
            <a:latin typeface="Calibri" pitchFamily="34" charset="0"/>
            <a:cs typeface="B Nazanin" panose="00000400000000000000" pitchFamily="2" charset="-78"/>
          </a:endParaRPr>
        </a:p>
      </dsp:txBody>
      <dsp:txXfrm>
        <a:off x="2150177" y="1017705"/>
        <a:ext cx="495540" cy="330360"/>
      </dsp:txXfrm>
    </dsp:sp>
    <dsp:sp modelId="{113326A5-83CB-4F60-B8D4-A74BF07CC0EE}">
      <dsp:nvSpPr>
        <dsp:cNvPr id="0" name=""/>
        <dsp:cNvSpPr/>
      </dsp:nvSpPr>
      <dsp:spPr>
        <a:xfrm>
          <a:off x="2645717" y="1017705"/>
          <a:ext cx="825900" cy="33036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b="1" kern="1200" dirty="0" smtClean="0">
              <a:latin typeface="Calibri" pitchFamily="34" charset="0"/>
              <a:cs typeface="B Nazanin" panose="00000400000000000000" pitchFamily="2" charset="-78"/>
            </a:rPr>
            <a:t>آبان</a:t>
          </a:r>
          <a:endParaRPr lang="en-US" sz="1300" b="1" kern="1200" dirty="0">
            <a:latin typeface="Calibri" pitchFamily="34" charset="0"/>
            <a:cs typeface="B Nazanin" panose="00000400000000000000" pitchFamily="2" charset="-78"/>
          </a:endParaRPr>
        </a:p>
      </dsp:txBody>
      <dsp:txXfrm>
        <a:off x="2810897" y="1017705"/>
        <a:ext cx="495540" cy="330360"/>
      </dsp:txXfrm>
    </dsp:sp>
    <dsp:sp modelId="{AAC1E033-B639-41D3-81A0-595D4A73A906}">
      <dsp:nvSpPr>
        <dsp:cNvPr id="0" name=""/>
        <dsp:cNvSpPr/>
      </dsp:nvSpPr>
      <dsp:spPr>
        <a:xfrm>
          <a:off x="3306438" y="1017705"/>
          <a:ext cx="825900" cy="33036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b="1" kern="1200" dirty="0" smtClean="0">
              <a:latin typeface="Calibri" pitchFamily="34" charset="0"/>
              <a:cs typeface="B Nazanin" panose="00000400000000000000" pitchFamily="2" charset="-78"/>
            </a:rPr>
            <a:t>آذر</a:t>
          </a:r>
          <a:endParaRPr lang="en-US" sz="1300" b="1" kern="1200" dirty="0">
            <a:latin typeface="Calibri" pitchFamily="34" charset="0"/>
            <a:cs typeface="B Nazanin" panose="00000400000000000000" pitchFamily="2" charset="-78"/>
          </a:endParaRPr>
        </a:p>
      </dsp:txBody>
      <dsp:txXfrm>
        <a:off x="3471618" y="1017705"/>
        <a:ext cx="495540" cy="330360"/>
      </dsp:txXfrm>
    </dsp:sp>
    <dsp:sp modelId="{81E69413-A1E5-4F03-8BA3-646853F4A6A0}">
      <dsp:nvSpPr>
        <dsp:cNvPr id="0" name=""/>
        <dsp:cNvSpPr/>
      </dsp:nvSpPr>
      <dsp:spPr>
        <a:xfrm>
          <a:off x="3967158" y="1017705"/>
          <a:ext cx="825900" cy="33036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b="1" kern="1200" dirty="0" smtClean="0">
              <a:latin typeface="Calibri" pitchFamily="34" charset="0"/>
              <a:cs typeface="B Nazanin" panose="00000400000000000000" pitchFamily="2" charset="-78"/>
            </a:rPr>
            <a:t>دی</a:t>
          </a:r>
          <a:endParaRPr lang="en-US" sz="1300" b="1" kern="1200" dirty="0">
            <a:latin typeface="Calibri" pitchFamily="34" charset="0"/>
            <a:cs typeface="B Nazanin" panose="00000400000000000000" pitchFamily="2" charset="-78"/>
          </a:endParaRPr>
        </a:p>
      </dsp:txBody>
      <dsp:txXfrm>
        <a:off x="4132338" y="1017705"/>
        <a:ext cx="495540" cy="330360"/>
      </dsp:txXfrm>
    </dsp:sp>
    <dsp:sp modelId="{8B7AC8D0-8F69-4309-92F4-4ADBE9E6E90A}">
      <dsp:nvSpPr>
        <dsp:cNvPr id="0" name=""/>
        <dsp:cNvSpPr/>
      </dsp:nvSpPr>
      <dsp:spPr>
        <a:xfrm>
          <a:off x="4627878" y="1017705"/>
          <a:ext cx="825900" cy="33036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b="1" kern="1200" dirty="0" smtClean="0">
              <a:latin typeface="Calibri" pitchFamily="34" charset="0"/>
              <a:cs typeface="B Nazanin" panose="00000400000000000000" pitchFamily="2" charset="-78"/>
            </a:rPr>
            <a:t>بهمن</a:t>
          </a:r>
          <a:r>
            <a:rPr lang="en-US" sz="1300" b="1" kern="1200" dirty="0" smtClean="0">
              <a:latin typeface="Calibri" pitchFamily="34" charset="0"/>
              <a:cs typeface="B Nazanin" panose="00000400000000000000" pitchFamily="2" charset="-78"/>
            </a:rPr>
            <a:t> </a:t>
          </a:r>
          <a:endParaRPr lang="en-US" sz="1300" b="1" kern="1200" dirty="0">
            <a:latin typeface="Calibri" pitchFamily="34" charset="0"/>
            <a:cs typeface="B Nazanin" panose="00000400000000000000" pitchFamily="2" charset="-78"/>
          </a:endParaRPr>
        </a:p>
      </dsp:txBody>
      <dsp:txXfrm>
        <a:off x="4793058" y="1017705"/>
        <a:ext cx="495540" cy="330360"/>
      </dsp:txXfrm>
    </dsp:sp>
    <dsp:sp modelId="{142364B5-234C-4C3E-98CE-C7BDE2B09E5F}">
      <dsp:nvSpPr>
        <dsp:cNvPr id="0" name=""/>
        <dsp:cNvSpPr/>
      </dsp:nvSpPr>
      <dsp:spPr>
        <a:xfrm>
          <a:off x="5288598" y="1017705"/>
          <a:ext cx="825900" cy="33036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b="1" kern="1200" dirty="0" smtClean="0">
              <a:latin typeface="Calibri" pitchFamily="34" charset="0"/>
              <a:cs typeface="B Nazanin" panose="00000400000000000000" pitchFamily="2" charset="-78"/>
            </a:rPr>
            <a:t>اسفند</a:t>
          </a:r>
          <a:endParaRPr lang="en-US" sz="1300" b="1" kern="1200" dirty="0">
            <a:latin typeface="Calibri" pitchFamily="34" charset="0"/>
            <a:cs typeface="B Nazanin" panose="00000400000000000000" pitchFamily="2" charset="-78"/>
          </a:endParaRPr>
        </a:p>
      </dsp:txBody>
      <dsp:txXfrm>
        <a:off x="5453778" y="1017705"/>
        <a:ext cx="495540" cy="330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25946-DE3B-4AA5-B560-8BBA4986E5ED}">
      <dsp:nvSpPr>
        <dsp:cNvPr id="0" name=""/>
        <dsp:cNvSpPr/>
      </dsp:nvSpPr>
      <dsp:spPr>
        <a:xfrm>
          <a:off x="2623" y="0"/>
          <a:ext cx="2683426" cy="381000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6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6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TOEFL</a:t>
          </a:r>
          <a:endParaRPr lang="en-US" sz="1900" kern="1200" dirty="0"/>
        </a:p>
      </dsp:txBody>
      <dsp:txXfrm>
        <a:off x="2623" y="0"/>
        <a:ext cx="2588176" cy="381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25946-DE3B-4AA5-B560-8BBA4986E5ED}">
      <dsp:nvSpPr>
        <dsp:cNvPr id="0" name=""/>
        <dsp:cNvSpPr/>
      </dsp:nvSpPr>
      <dsp:spPr>
        <a:xfrm>
          <a:off x="3423" y="0"/>
          <a:ext cx="3501776" cy="409034"/>
        </a:xfrm>
        <a:prstGeom prst="homePlate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5">
                <a:shade val="8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shade val="8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shade val="8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GRE</a:t>
          </a:r>
          <a:endParaRPr lang="en-US" sz="2100" kern="1200" dirty="0"/>
        </a:p>
      </dsp:txBody>
      <dsp:txXfrm>
        <a:off x="3423" y="0"/>
        <a:ext cx="3399518" cy="409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25946-DE3B-4AA5-B560-8BBA4986E5ED}">
      <dsp:nvSpPr>
        <dsp:cNvPr id="0" name=""/>
        <dsp:cNvSpPr/>
      </dsp:nvSpPr>
      <dsp:spPr>
        <a:xfrm>
          <a:off x="0" y="0"/>
          <a:ext cx="5096186" cy="561975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000" kern="1200" dirty="0" smtClean="0">
              <a:cs typeface="B Nazanin" panose="00000400000000000000" pitchFamily="2" charset="-78"/>
            </a:rPr>
            <a:t>ایمیل دادن به اساتید و پیگیری حتی بعد پر کردن اپلیکیشن دانشگاه</a:t>
          </a:r>
          <a:endParaRPr lang="en-US" sz="2000" kern="1200" dirty="0">
            <a:cs typeface="B Nazanin" panose="00000400000000000000" pitchFamily="2" charset="-78"/>
          </a:endParaRPr>
        </a:p>
      </dsp:txBody>
      <dsp:txXfrm>
        <a:off x="0" y="0"/>
        <a:ext cx="4955692" cy="5619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25946-DE3B-4AA5-B560-8BBA4986E5ED}">
      <dsp:nvSpPr>
        <dsp:cNvPr id="0" name=""/>
        <dsp:cNvSpPr/>
      </dsp:nvSpPr>
      <dsp:spPr>
        <a:xfrm>
          <a:off x="4310" y="0"/>
          <a:ext cx="4409955" cy="38100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Recommendation Letters</a:t>
          </a:r>
          <a:endParaRPr lang="en-US" sz="1900" kern="1200" dirty="0"/>
        </a:p>
      </dsp:txBody>
      <dsp:txXfrm>
        <a:off x="4310" y="0"/>
        <a:ext cx="4314705" cy="381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25946-DE3B-4AA5-B560-8BBA4986E5ED}">
      <dsp:nvSpPr>
        <dsp:cNvPr id="0" name=""/>
        <dsp:cNvSpPr/>
      </dsp:nvSpPr>
      <dsp:spPr>
        <a:xfrm>
          <a:off x="0" y="0"/>
          <a:ext cx="4423825" cy="3619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LOT(SOP)</a:t>
          </a:r>
          <a:endParaRPr lang="en-US" sz="1800" kern="1200" dirty="0"/>
        </a:p>
      </dsp:txBody>
      <dsp:txXfrm>
        <a:off x="0" y="0"/>
        <a:ext cx="4333338" cy="361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765CC-D657-4BE9-874B-51BAA9CA1DB6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5DF8D-E0CB-4558-9682-1AA365E7F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89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2701E-9BCE-43E8-B43E-F61C345ED85E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C654-936B-4853-84EE-3D396A8CB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5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Master is funded if you are going t continue for </a:t>
            </a:r>
            <a:r>
              <a:rPr lang="en-US" dirty="0" err="1" smtClean="0"/>
              <a:t>phd</a:t>
            </a:r>
            <a:r>
              <a:rPr lang="en-US" dirty="0" smtClean="0"/>
              <a:t> in the same place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2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9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0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E8BD5-1363-4D9B-803E-EB3AF7F28F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56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00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7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66D3-6F14-4E93-9D78-078DE320F22E}" type="datetime1">
              <a:rPr lang="en-US" smtClean="0"/>
              <a:t>8/14/2017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3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02B-CEC1-4991-9707-9D5291EBABE1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0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EF-B029-4946-8545-BD3703F77AFE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9908"/>
            <a:ext cx="1028092" cy="1028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871-AD5E-4273-95F5-A65BAFB30087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1"/>
            <a:ext cx="76200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1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4618-76B9-4EB4-931D-88BF9918C950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9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9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52AF-C0E1-43C1-A52E-959DCEC17024}" type="datetime1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361E-1B93-4F9A-A3DD-3E0DC8DC7DBD}" type="datetime1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0CE7-E5E6-4C0F-830E-178EF35CAA68}" type="datetime1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7"/>
            <a:ext cx="3810000" cy="1162051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5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0D93-74D4-43CD-BA9F-D4CCB4FF3185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C21B-EF4F-4306-9B2C-A5A0A0986CDC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4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2"/>
            <a:ext cx="685800" cy="204311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1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4">
                <a:tint val="45000"/>
                <a:satMod val="400000"/>
              </a:schemeClr>
            </a:duotone>
            <a:lum bright="-30000" contrast="3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1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21103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3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5" y="-54"/>
            <a:ext cx="8131127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9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49"/>
            <a:ext cx="2133600" cy="476251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B1035B6-713C-4957-A3C3-A53944CB41D2}" type="datetime1">
              <a:rPr lang="en-US" smtClean="0"/>
              <a:t>8/14/2017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49"/>
            <a:ext cx="2895600" cy="476251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49"/>
            <a:ext cx="457200" cy="476251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9908"/>
            <a:ext cx="1028092" cy="10280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26" Type="http://schemas.openxmlformats.org/officeDocument/2006/relationships/diagramColors" Target="../diagrams/colors7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5" Type="http://schemas.openxmlformats.org/officeDocument/2006/relationships/diagramQuickStyle" Target="../diagrams/quickStyle7.xml"/><Relationship Id="rId3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29" Type="http://schemas.openxmlformats.org/officeDocument/2006/relationships/diagramLayout" Target="../diagrams/layout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24" Type="http://schemas.openxmlformats.org/officeDocument/2006/relationships/diagramLayout" Target="../diagrams/layout7.xml"/><Relationship Id="rId32" Type="http://schemas.microsoft.com/office/2007/relationships/diagramDrawing" Target="../diagrams/drawing8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23" Type="http://schemas.openxmlformats.org/officeDocument/2006/relationships/diagramData" Target="../diagrams/data7.xml"/><Relationship Id="rId28" Type="http://schemas.openxmlformats.org/officeDocument/2006/relationships/diagramData" Target="../diagrams/data8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31" Type="http://schemas.openxmlformats.org/officeDocument/2006/relationships/diagramColors" Target="../diagrams/colors8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Relationship Id="rId27" Type="http://schemas.microsoft.com/office/2007/relationships/diagramDrawing" Target="../diagrams/drawing7.xml"/><Relationship Id="rId30" Type="http://schemas.openxmlformats.org/officeDocument/2006/relationships/diagramQuickStyle" Target="../diagrams/quickStyle8.xml"/><Relationship Id="rId8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pply u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9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7498080" cy="1676400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درباره </a:t>
            </a:r>
            <a:r>
              <a:rPr lang="fa-IR" b="1" dirty="0" smtClean="0">
                <a:cs typeface="B Nazanin" panose="00000400000000000000" pitchFamily="2" charset="-78"/>
              </a:rPr>
              <a:t>توصیه </a:t>
            </a:r>
            <a:r>
              <a:rPr lang="fa-IR" b="1" dirty="0">
                <a:cs typeface="B Nazanin" panose="00000400000000000000" pitchFamily="2" charset="-78"/>
              </a:rPr>
              <a:t>نامه</a:t>
            </a:r>
            <a:r>
              <a:rPr lang="en-US" b="1" dirty="0" smtClean="0">
                <a:cs typeface="B Nazanin" panose="00000400000000000000" pitchFamily="2" charset="-78"/>
              </a:rPr>
              <a:t/>
            </a:r>
            <a:br>
              <a:rPr lang="en-US" b="1" dirty="0" smtClean="0">
                <a:cs typeface="B Nazanin" panose="00000400000000000000" pitchFamily="2" charset="-78"/>
              </a:rPr>
            </a:br>
            <a:r>
              <a:rPr lang="en-US" b="1" dirty="0" smtClean="0">
                <a:cs typeface="B Nazanin" panose="00000400000000000000" pitchFamily="2" charset="-78"/>
              </a:rPr>
              <a:t>(</a:t>
            </a:r>
            <a:r>
              <a:rPr lang="en-US" b="1" dirty="0">
                <a:cs typeface="B Nazanin" panose="00000400000000000000" pitchFamily="2" charset="-78"/>
              </a:rPr>
              <a:t>Recommendation Letters</a:t>
            </a:r>
            <a:r>
              <a:rPr lang="en-US" b="1" dirty="0" smtClean="0">
                <a:cs typeface="B Nazanin" panose="00000400000000000000" pitchFamily="2" charset="-78"/>
              </a:rPr>
              <a:t>)</a:t>
            </a:r>
            <a:br>
              <a:rPr lang="en-US" b="1" dirty="0" smtClean="0">
                <a:cs typeface="B Nazanin" panose="00000400000000000000" pitchFamily="2" charset="-78"/>
              </a:rPr>
            </a:br>
            <a:r>
              <a:rPr lang="fa-IR" b="1" dirty="0">
                <a:cs typeface="B Nazanin" panose="00000400000000000000" pitchFamily="2" charset="-78"/>
              </a:rPr>
              <a:t/>
            </a:r>
            <a:br>
              <a:rPr lang="fa-IR" b="1" dirty="0">
                <a:cs typeface="B Nazanin" panose="00000400000000000000" pitchFamily="2" charset="-78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67" y="1937905"/>
            <a:ext cx="2978707" cy="37511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37905"/>
            <a:ext cx="4440382" cy="3605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9139"/>
            <a:ext cx="1058861" cy="10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6683765" cy="960668"/>
          </a:xfrm>
        </p:spPr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نحوه پر کردن اپلیکیشن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1219200"/>
            <a:ext cx="7315200" cy="5029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99139"/>
            <a:ext cx="1058861" cy="10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اطمینان از دریافت ریکامندیشن و نمرات زبان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5608" y="1415181"/>
            <a:ext cx="7098792" cy="49069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233" y="5834535"/>
            <a:ext cx="1058861" cy="10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Nazanin" panose="00000400000000000000" pitchFamily="2" charset="-78"/>
              </a:rPr>
              <a:t>درباره نحوه مکاتبه با اساتید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زمان مکاتبه: از اوایل مرداد تا اعلام نتایج پذیرش ( و نه پر کردن اپلیکیشن دانشگاه)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توجه به کمیته محور بودن بعضی از دانشگاه ها</a:t>
            </a:r>
            <a:endParaRPr lang="en-US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توجه به نحوه و محتوای ایمیل و تاکید بر توانایی ها در کوتاه ترین متن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نحوه ی ایمیل دادن و همزمانی ایمیل به چند استاد 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9139"/>
            <a:ext cx="1058861" cy="10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تاکید بر نقطه متمایز کننده شما در اولین ایمیل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485" y="3657599"/>
            <a:ext cx="7499350" cy="2819401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معدل و رتبه در کلاس بالا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تافل یا جی ار ای بالا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مهارت های کامپیوتری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مقاله 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947569"/>
            <a:ext cx="914400" cy="10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نحوه پیدا کردن اساتید و دانشجویان ایرانی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+mj-lt"/>
              <a:buAutoNum type="arabicPeriod"/>
            </a:pPr>
            <a:r>
              <a:rPr lang="fa-IR" sz="3600" dirty="0">
                <a:cs typeface="B Nazanin" panose="00000400000000000000" pitchFamily="2" charset="-78"/>
              </a:rPr>
              <a:t>مراجعه به پروفایل اساتید در دانشگاه</a:t>
            </a:r>
          </a:p>
          <a:p>
            <a:pPr algn="r" rtl="1">
              <a:buFont typeface="+mj-lt"/>
              <a:buAutoNum type="arabicPeriod"/>
            </a:pPr>
            <a:r>
              <a:rPr lang="fa-IR" sz="3600" dirty="0">
                <a:cs typeface="B Nazanin" panose="00000400000000000000" pitchFamily="2" charset="-78"/>
              </a:rPr>
              <a:t>کمک گرفتن از دانشجویان در حال تحصیل در آمریکا </a:t>
            </a:r>
          </a:p>
          <a:p>
            <a:pPr algn="r" rtl="1">
              <a:buFont typeface="+mj-lt"/>
              <a:buAutoNum type="arabicPeriod"/>
            </a:pPr>
            <a:r>
              <a:rPr lang="fa-IR" sz="3600" dirty="0">
                <a:cs typeface="B Nazanin" panose="00000400000000000000" pitchFamily="2" charset="-78"/>
              </a:rPr>
              <a:t>از طریق </a:t>
            </a:r>
            <a:r>
              <a:rPr lang="en-US" sz="3600" dirty="0" smtClean="0">
                <a:cs typeface="B Nazanin" panose="00000400000000000000" pitchFamily="2" charset="-78"/>
              </a:rPr>
              <a:t>Google Scholar</a:t>
            </a:r>
          </a:p>
          <a:p>
            <a:pPr algn="r" rtl="1">
              <a:buFont typeface="+mj-lt"/>
              <a:buAutoNum type="arabicPeriod"/>
            </a:pPr>
            <a:r>
              <a:rPr lang="fa-IR" sz="3600" dirty="0" smtClean="0">
                <a:cs typeface="B Nazanin" panose="00000400000000000000" pitchFamily="2" charset="-78"/>
              </a:rPr>
              <a:t>از طریق </a:t>
            </a:r>
            <a:r>
              <a:rPr lang="en-US" sz="3600" dirty="0" err="1" smtClean="0">
                <a:cs typeface="B Nazanin" panose="00000400000000000000" pitchFamily="2" charset="-78"/>
              </a:rPr>
              <a:t>Linkedin</a:t>
            </a:r>
            <a:r>
              <a:rPr lang="fa-IR" sz="3600" dirty="0" smtClean="0">
                <a:cs typeface="B Nazanin" panose="00000400000000000000" pitchFamily="2" charset="-78"/>
              </a:rPr>
              <a:t>  </a:t>
            </a:r>
            <a:r>
              <a:rPr lang="en-US" sz="3600" dirty="0">
                <a:cs typeface="B Nazanin" panose="00000400000000000000" pitchFamily="2" charset="-78"/>
              </a:rPr>
              <a:t/>
            </a:r>
            <a:br>
              <a:rPr lang="en-US" sz="3600" dirty="0">
                <a:cs typeface="B Nazanin" panose="00000400000000000000" pitchFamily="2" charset="-78"/>
              </a:rPr>
            </a:br>
            <a:endParaRPr lang="en-US" sz="3600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9139"/>
            <a:ext cx="1058861" cy="10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پیدا کردن اساتید از </a:t>
            </a:r>
            <a:r>
              <a:rPr lang="fa-IR" dirty="0">
                <a:cs typeface="B Nazanin" panose="00000400000000000000" pitchFamily="2" charset="-78"/>
              </a:rPr>
              <a:t>طریق </a:t>
            </a:r>
            <a:r>
              <a:rPr lang="en-US" dirty="0">
                <a:cs typeface="B Nazanin" panose="00000400000000000000" pitchFamily="2" charset="-78"/>
              </a:rPr>
              <a:t>Google Scholar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57" y="1960310"/>
            <a:ext cx="7225903" cy="36647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9139"/>
            <a:ext cx="1058861" cy="10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پیدا کردن اساتید از طریق </a:t>
            </a:r>
            <a:r>
              <a:rPr lang="en-US" dirty="0">
                <a:cs typeface="B Nazanin" panose="00000400000000000000" pitchFamily="2" charset="-78"/>
              </a:rPr>
              <a:t>Google Scholar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48" y="2093119"/>
            <a:ext cx="7159011" cy="3907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9139"/>
            <a:ext cx="1058861" cy="10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1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پیدا کردن اساتید از طریق </a:t>
            </a:r>
            <a:r>
              <a:rPr lang="en-US" dirty="0">
                <a:cs typeface="B Nazanin" panose="00000400000000000000" pitchFamily="2" charset="-78"/>
              </a:rPr>
              <a:t>Google Scholar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73" y="1600200"/>
            <a:ext cx="7339986" cy="480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9139"/>
            <a:ext cx="1058861" cy="10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400" dirty="0" smtClean="0">
                <a:cs typeface="B Nazanin" panose="00000400000000000000" pitchFamily="2" charset="-78"/>
              </a:rPr>
              <a:t>پیدا کردن اساتید از </a:t>
            </a:r>
            <a:r>
              <a:rPr lang="fa-IR" sz="4400" dirty="0">
                <a:cs typeface="B Nazanin" panose="00000400000000000000" pitchFamily="2" charset="-78"/>
              </a:rPr>
              <a:t>طریق </a:t>
            </a:r>
            <a:r>
              <a:rPr lang="en-US" sz="4400" dirty="0" smtClean="0">
                <a:cs typeface="B Nazanin" panose="00000400000000000000" pitchFamily="2" charset="-78"/>
              </a:rPr>
              <a:t>LinkedIn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474788"/>
            <a:ext cx="7499350" cy="5078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9139"/>
            <a:ext cx="1058861" cy="10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چرا امریکا؟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fa-IR" sz="2400" b="1" dirty="0">
                <a:cs typeface="B Nazanin" panose="00000400000000000000" pitchFamily="2" charset="-78"/>
              </a:rPr>
              <a:t>مزایا:</a:t>
            </a:r>
            <a:endParaRPr lang="en-US" sz="2400" b="1" dirty="0">
              <a:cs typeface="B Nazanin" panose="00000400000000000000" pitchFamily="2" charset="-78"/>
            </a:endParaRPr>
          </a:p>
          <a:p>
            <a:pPr marL="0" indent="0" algn="r">
              <a:buNone/>
            </a:pPr>
            <a:r>
              <a:rPr lang="fa-IR" sz="2400" dirty="0">
                <a:cs typeface="B Nazanin" panose="00000400000000000000" pitchFamily="2" charset="-78"/>
              </a:rPr>
              <a:t>1- بیشترین امکان پیشرفت (شغلی و علمی)</a:t>
            </a:r>
          </a:p>
          <a:p>
            <a:pPr marL="0" indent="0" algn="r">
              <a:buNone/>
            </a:pPr>
            <a:r>
              <a:rPr lang="fa-IR" sz="2400" dirty="0">
                <a:cs typeface="B Nazanin" panose="00000400000000000000" pitchFamily="2" charset="-78"/>
              </a:rPr>
              <a:t>2- داشتن تعداد بیشتر دانشگاه خوب 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0" indent="0" algn="r"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3- فاند خوب</a:t>
            </a:r>
            <a:endParaRPr lang="fa-IR" sz="2400" dirty="0">
              <a:cs typeface="B Nazanin" panose="00000400000000000000" pitchFamily="2" charset="-78"/>
            </a:endParaRPr>
          </a:p>
          <a:p>
            <a:pPr marL="0" indent="0" algn="r">
              <a:buNone/>
            </a:pPr>
            <a:r>
              <a:rPr lang="fa-IR" sz="2400" b="1" dirty="0">
                <a:cs typeface="B Nazanin" panose="00000400000000000000" pitchFamily="2" charset="-78"/>
              </a:rPr>
              <a:t>معایب:</a:t>
            </a:r>
          </a:p>
          <a:p>
            <a:pPr marL="0" indent="0" algn="r">
              <a:buNone/>
            </a:pPr>
            <a:r>
              <a:rPr lang="fa-IR" sz="2400" dirty="0">
                <a:cs typeface="B Nazanin" panose="00000400000000000000" pitchFamily="2" charset="-78"/>
              </a:rPr>
              <a:t>1- دشواری بیشتر جهت رفت و آمد دیدن اقوام و آشنایان </a:t>
            </a:r>
          </a:p>
          <a:p>
            <a:pPr marL="0" indent="0" algn="r">
              <a:buNone/>
            </a:pPr>
            <a:r>
              <a:rPr lang="fa-IR" sz="2400" dirty="0">
                <a:cs typeface="B Nazanin" panose="00000400000000000000" pitchFamily="2" charset="-78"/>
              </a:rPr>
              <a:t>2- گران بودن اپلای کردن نسبت به کشور های اروپایی</a:t>
            </a:r>
          </a:p>
          <a:p>
            <a:pPr marL="0" indent="0" algn="r">
              <a:buNone/>
            </a:pPr>
            <a:r>
              <a:rPr lang="fa-IR" sz="2400" dirty="0">
                <a:cs typeface="B Nazanin" panose="00000400000000000000" pitchFamily="2" charset="-78"/>
              </a:rPr>
              <a:t>3- احتمال گرفتن فاند ارشد دشوار تر از اروپا</a:t>
            </a:r>
          </a:p>
          <a:p>
            <a:pPr marL="0" indent="0" algn="r">
              <a:buNone/>
            </a:pPr>
            <a:r>
              <a:rPr lang="fa-IR" sz="2400" dirty="0">
                <a:cs typeface="B Nazanin" panose="00000400000000000000" pitchFamily="2" charset="-78"/>
              </a:rPr>
              <a:t>4- ددلاین های زودتر از اروپا</a:t>
            </a:r>
          </a:p>
          <a:p>
            <a:pPr marL="0" indent="0" algn="r">
              <a:buNone/>
            </a:pPr>
            <a:r>
              <a:rPr lang="fa-IR" sz="2400" dirty="0">
                <a:cs typeface="B Nazanin" panose="00000400000000000000" pitchFamily="2" charset="-78"/>
              </a:rPr>
              <a:t>5- جی ار ای</a:t>
            </a:r>
          </a:p>
          <a:p>
            <a:pPr marL="0" indent="0" algn="r">
              <a:buNone/>
            </a:pPr>
            <a:endParaRPr lang="en-US" sz="4800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9139"/>
            <a:ext cx="1058861" cy="10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استاد چینی؟ ایرانی ؟ هندی؟</a:t>
            </a:r>
            <a:br>
              <a:rPr lang="fa-IR" dirty="0" smtClean="0">
                <a:cs typeface="B Nazanin" panose="00000400000000000000" pitchFamily="2" charset="-78"/>
              </a:rPr>
            </a:br>
            <a:r>
              <a:rPr lang="fa-IR" dirty="0" smtClean="0">
                <a:cs typeface="B Nazanin" panose="00000400000000000000" pitchFamily="2" charset="-78"/>
              </a:rPr>
              <a:t>استاد با تجربه پیر یا جوان؟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عدم اعتماد</a:t>
            </a:r>
            <a:r>
              <a:rPr lang="en-US" sz="2400" dirty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زیاد به حرف های اساتید چینی و ایرانی در</a:t>
            </a:r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صورت قول</a:t>
            </a:r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استاد با تجربه پیر               </a:t>
            </a:r>
            <a:r>
              <a:rPr lang="fa-IR" sz="2400" dirty="0" smtClean="0">
                <a:cs typeface="B Nazanin" panose="00000400000000000000" pitchFamily="2" charset="-78"/>
              </a:rPr>
              <a:t>          </a:t>
            </a:r>
            <a:r>
              <a:rPr lang="fa-IR" sz="2400" dirty="0">
                <a:cs typeface="B Nazanin" panose="00000400000000000000" pitchFamily="2" charset="-78"/>
              </a:rPr>
              <a:t>استاد جوان</a:t>
            </a:r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فشار کمتر         </a:t>
            </a:r>
            <a:r>
              <a:rPr lang="fa-IR" sz="2400" dirty="0" smtClean="0">
                <a:cs typeface="B Nazanin" panose="00000400000000000000" pitchFamily="2" charset="-78"/>
              </a:rPr>
              <a:t>                         </a:t>
            </a:r>
            <a:r>
              <a:rPr lang="fa-IR" sz="2400" dirty="0">
                <a:cs typeface="B Nazanin" panose="00000400000000000000" pitchFamily="2" charset="-78"/>
              </a:rPr>
              <a:t>فشار بیشتر</a:t>
            </a:r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وقت کمتر                   </a:t>
            </a:r>
            <a:r>
              <a:rPr lang="fa-IR" sz="2400" dirty="0" smtClean="0">
                <a:cs typeface="B Nazanin" panose="00000400000000000000" pitchFamily="2" charset="-78"/>
              </a:rPr>
              <a:t>               </a:t>
            </a:r>
            <a:r>
              <a:rPr lang="fa-IR" sz="2400" dirty="0">
                <a:cs typeface="B Nazanin" panose="00000400000000000000" pitchFamily="2" charset="-78"/>
              </a:rPr>
              <a:t>وقت بیشتر</a:t>
            </a:r>
          </a:p>
          <a:p>
            <a:pPr marL="0" indent="0" algn="r" rtl="1">
              <a:buNone/>
            </a:pPr>
            <a:endParaRPr lang="en-US" sz="18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توجه کردن به فاند اساتید از روی نوع مقالات</a:t>
            </a:r>
          </a:p>
          <a:p>
            <a:pPr marL="82296" indent="0" algn="r" rtl="1">
              <a:buNone/>
            </a:pPr>
            <a:r>
              <a:rPr lang="fa-IR" sz="2400" dirty="0" smtClean="0">
                <a:cs typeface="B Nazanin" panose="00000400000000000000" pitchFamily="2" charset="-78"/>
              </a:rPr>
              <a:t> ( کاربردی و صنعتی بودن)</a:t>
            </a:r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49" y="2286000"/>
            <a:ext cx="2929346" cy="2615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9139"/>
            <a:ext cx="1058861" cy="10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انواع مصاحبه اساتید و کمیته با دانشجویان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2020603050405020304" pitchFamily="18" charset="0"/>
              <a:buChar char="Ø"/>
            </a:pPr>
            <a:r>
              <a:rPr lang="fa-IR" dirty="0">
                <a:cs typeface="B Nazanin" panose="00000400000000000000" pitchFamily="2" charset="-78"/>
              </a:rPr>
              <a:t>قبل ددلاین</a:t>
            </a: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در صورت جواب خیلی مثبت باز هم به تلاشتان ادامه دهید و اعتماد نکنید.</a:t>
            </a: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algn="r" rtl="1">
              <a:buFont typeface="Wingdings" panose="02020603050405020304" pitchFamily="18" charset="0"/>
              <a:buChar char="Ø"/>
            </a:pPr>
            <a:r>
              <a:rPr lang="fa-IR" dirty="0">
                <a:cs typeface="B Nazanin" panose="00000400000000000000" pitchFamily="2" charset="-78"/>
              </a:rPr>
              <a:t>بعد ددلاین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جهت انتخاب دانشجویان از بین چند دانشجو ( حتما برای این مصاحبه آماده و سوالات متداول را بخوانید)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9139"/>
            <a:ext cx="1058861" cy="10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fa-IR" dirty="0" smtClean="0">
                <a:cs typeface="B Nazanin" panose="00000400000000000000" pitchFamily="2" charset="-78"/>
              </a:rPr>
              <a:t>درباره نحوه انتخاب دانشگاه جهت پر کردن اپلیکیشن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توجه به پاسخ های دریافت شده توسط ایمیل</a:t>
            </a: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توجه به رزومه خود و رزومه های مشابه دوره های قبل ( بازه بندی دانشگاه ها و تعیین تعداد دانشگاه در هر بازه با توجه به رزومه)</a:t>
            </a: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توجه به مقدار فاند و نحوه ی برخورد دانشگاه با دانشجویان ایرانی</a:t>
            </a: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توجه به علایق خود جهت کار با استادی خاص</a:t>
            </a: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توجه به شباهت علایق و مقالات و کار های پژوهشی قبلی شما با کار های درحال انجام دانشگاه هدف</a:t>
            </a:r>
          </a:p>
          <a:p>
            <a:pPr marL="0" indent="0" algn="just" rtl="1">
              <a:buNone/>
            </a:pPr>
            <a:endParaRPr lang="en-US" dirty="0" smtClean="0">
              <a:cs typeface="B Nazanin" panose="00000400000000000000" pitchFamily="2" charset="-78"/>
            </a:endParaRPr>
          </a:p>
          <a:p>
            <a:pPr algn="just" rtl="1">
              <a:buFont typeface="Arial" panose="020B0604020202020204" pitchFamily="34" charset="0"/>
              <a:buChar char="•"/>
            </a:pP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9139"/>
            <a:ext cx="1058861" cy="10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درباره </a:t>
            </a:r>
            <a:r>
              <a:rPr lang="fa-IR" dirty="0" smtClean="0">
                <a:cs typeface="B Nazanin" panose="00000400000000000000" pitchFamily="2" charset="-78"/>
              </a:rPr>
              <a:t>نحوه </a:t>
            </a:r>
            <a:r>
              <a:rPr lang="fa-IR" dirty="0">
                <a:cs typeface="B Nazanin" panose="00000400000000000000" pitchFamily="2" charset="-78"/>
              </a:rPr>
              <a:t>انتخاب دانشگاه جهت پر کردن اپلیکیشن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066" y="2181477"/>
            <a:ext cx="7531461" cy="3580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9139"/>
            <a:ext cx="1058861" cy="10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9"/>
            <a:ext cx="7562088" cy="1143000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dirty="0" smtClean="0">
                <a:cs typeface="B Nazanin" panose="00000400000000000000" pitchFamily="2" charset="-78"/>
              </a:rPr>
              <a:t>درباره انتخاب یک دانشگاه از بین پذیرش‌های مختلف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417639"/>
            <a:ext cx="6686550" cy="4602162"/>
          </a:xfrm>
        </p:spPr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2800" b="1" dirty="0">
                <a:cs typeface="B Nazanin" panose="00000400000000000000" pitchFamily="2" charset="-78"/>
              </a:rPr>
              <a:t>معیار ها:</a:t>
            </a:r>
            <a:endParaRPr lang="en-US" sz="2800" b="1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800" dirty="0" smtClean="0">
                <a:cs typeface="B Nazanin" panose="00000400000000000000" pitchFamily="2" charset="-78"/>
              </a:rPr>
              <a:t>1- </a:t>
            </a:r>
            <a:r>
              <a:rPr lang="fa-IR" sz="2800" dirty="0">
                <a:cs typeface="B Nazanin" panose="00000400000000000000" pitchFamily="2" charset="-78"/>
              </a:rPr>
              <a:t>شرایط </a:t>
            </a:r>
            <a:r>
              <a:rPr lang="fa-IR" sz="2800" dirty="0" smtClean="0">
                <a:cs typeface="B Nazanin" panose="00000400000000000000" pitchFamily="2" charset="-78"/>
              </a:rPr>
              <a:t>مالی</a:t>
            </a:r>
          </a:p>
          <a:p>
            <a:pPr marL="0" indent="0" algn="r" rtl="1">
              <a:buNone/>
            </a:pPr>
            <a:r>
              <a:rPr lang="fa-IR" sz="2800" dirty="0" smtClean="0">
                <a:cs typeface="B Nazanin" panose="00000400000000000000" pitchFamily="2" charset="-78"/>
              </a:rPr>
              <a:t>2- </a:t>
            </a:r>
            <a:r>
              <a:rPr lang="fa-IR" sz="2800" dirty="0">
                <a:cs typeface="B Nazanin" panose="00000400000000000000" pitchFamily="2" charset="-78"/>
              </a:rPr>
              <a:t>رنکینگ دانشگاه </a:t>
            </a:r>
            <a:r>
              <a:rPr lang="fa-IR" sz="2800" dirty="0" smtClean="0">
                <a:cs typeface="B Nazanin" panose="00000400000000000000" pitchFamily="2" charset="-78"/>
              </a:rPr>
              <a:t>- </a:t>
            </a:r>
            <a:r>
              <a:rPr lang="fa-IR" sz="2800" dirty="0">
                <a:cs typeface="B Nazanin" panose="00000400000000000000" pitchFamily="2" charset="-78"/>
              </a:rPr>
              <a:t>رنکینگ </a:t>
            </a:r>
            <a:r>
              <a:rPr lang="fa-IR" sz="2800" dirty="0" smtClean="0">
                <a:cs typeface="B Nazanin" panose="00000400000000000000" pitchFamily="2" charset="-78"/>
              </a:rPr>
              <a:t>گرایش</a:t>
            </a:r>
          </a:p>
          <a:p>
            <a:pPr marL="0" indent="0" algn="r" rtl="1">
              <a:buNone/>
            </a:pPr>
            <a:r>
              <a:rPr lang="fa-IR" sz="2800" dirty="0" smtClean="0">
                <a:cs typeface="B Nazanin" panose="00000400000000000000" pitchFamily="2" charset="-78"/>
              </a:rPr>
              <a:t>4- </a:t>
            </a:r>
            <a:r>
              <a:rPr lang="fa-IR" sz="2800" dirty="0">
                <a:cs typeface="B Nazanin" panose="00000400000000000000" pitchFamily="2" charset="-78"/>
              </a:rPr>
              <a:t>شهرت و تجربه ی </a:t>
            </a:r>
            <a:r>
              <a:rPr lang="fa-IR" sz="2800" dirty="0" smtClean="0">
                <a:cs typeface="B Nazanin" panose="00000400000000000000" pitchFamily="2" charset="-78"/>
              </a:rPr>
              <a:t>استاد</a:t>
            </a:r>
          </a:p>
          <a:p>
            <a:pPr marL="0" indent="0" algn="r" rtl="1">
              <a:buNone/>
            </a:pPr>
            <a:r>
              <a:rPr lang="fa-IR" sz="2800" dirty="0" smtClean="0">
                <a:cs typeface="B Nazanin" panose="00000400000000000000" pitchFamily="2" charset="-78"/>
              </a:rPr>
              <a:t>5- آب </a:t>
            </a:r>
            <a:r>
              <a:rPr lang="fa-IR" sz="2800" dirty="0">
                <a:cs typeface="B Nazanin" panose="00000400000000000000" pitchFamily="2" charset="-78"/>
              </a:rPr>
              <a:t>و </a:t>
            </a:r>
            <a:r>
              <a:rPr lang="fa-IR" sz="2800" dirty="0" smtClean="0">
                <a:cs typeface="B Nazanin" panose="00000400000000000000" pitchFamily="2" charset="-78"/>
              </a:rPr>
              <a:t>هوا</a:t>
            </a:r>
          </a:p>
          <a:p>
            <a:pPr marL="0" indent="0" algn="r" rtl="1">
              <a:buNone/>
            </a:pPr>
            <a:r>
              <a:rPr lang="fa-IR" sz="2800" dirty="0" smtClean="0">
                <a:cs typeface="B Nazanin" panose="00000400000000000000" pitchFamily="2" charset="-78"/>
              </a:rPr>
              <a:t>6- </a:t>
            </a:r>
            <a:r>
              <a:rPr lang="fa-IR" sz="2800" dirty="0">
                <a:cs typeface="B Nazanin" panose="00000400000000000000" pitchFamily="2" charset="-78"/>
              </a:rPr>
              <a:t>نوع پذیرش ( ارشد / </a:t>
            </a:r>
            <a:r>
              <a:rPr lang="fa-IR" sz="2800" dirty="0" smtClean="0">
                <a:cs typeface="B Nazanin" panose="00000400000000000000" pitchFamily="2" charset="-78"/>
              </a:rPr>
              <a:t>دکترا)</a:t>
            </a:r>
          </a:p>
          <a:p>
            <a:pPr marL="0" indent="0" algn="r" rtl="1">
              <a:buNone/>
            </a:pPr>
            <a:r>
              <a:rPr lang="fa-IR" sz="2800" dirty="0" smtClean="0">
                <a:cs typeface="B Nazanin" panose="00000400000000000000" pitchFamily="2" charset="-78"/>
              </a:rPr>
              <a:t>7- امنیت شهر </a:t>
            </a:r>
          </a:p>
          <a:p>
            <a:pPr marL="0" indent="0" algn="r" rtl="1">
              <a:buNone/>
            </a:pPr>
            <a:endParaRPr lang="fa-IR" sz="28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800" b="1" dirty="0">
                <a:cs typeface="B Nazanin" panose="00000400000000000000" pitchFamily="2" charset="-78"/>
              </a:rPr>
              <a:t>هرگز به چند دانشگاه جواب مثبت ندهید.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9139"/>
            <a:ext cx="1058861" cy="10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609600"/>
            <a:ext cx="5900166" cy="857250"/>
          </a:xfrm>
        </p:spPr>
        <p:txBody>
          <a:bodyPr>
            <a:normAutofit/>
          </a:bodyPr>
          <a:lstStyle/>
          <a:p>
            <a:pPr algn="ctr"/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ارشد یا دکترا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؟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976745"/>
              </p:ext>
            </p:extLst>
          </p:nvPr>
        </p:nvGraphicFramePr>
        <p:xfrm>
          <a:off x="2204888" y="2278366"/>
          <a:ext cx="3129112" cy="4503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>
                <a:cs typeface="B Nazanin" panose="00000400000000000000" pitchFamily="2" charset="-78"/>
              </a:rPr>
              <a:pPr/>
              <a:t>3</a:t>
            </a:fld>
            <a:endParaRPr lang="en-US">
              <a:cs typeface="B Nazanin" panose="00000400000000000000" pitchFamily="2" charset="-78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765043"/>
              </p:ext>
            </p:extLst>
          </p:nvPr>
        </p:nvGraphicFramePr>
        <p:xfrm>
          <a:off x="5334001" y="2277967"/>
          <a:ext cx="2895600" cy="4503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9139"/>
            <a:ext cx="1058861" cy="10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4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75936" y="133169"/>
            <a:ext cx="1285513" cy="1195625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شما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Oval 4"/>
          <p:cNvSpPr/>
          <p:nvPr/>
        </p:nvSpPr>
        <p:spPr>
          <a:xfrm>
            <a:off x="6651290" y="148204"/>
            <a:ext cx="1354354" cy="118579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دانشگاه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Left-Right Arrow 5"/>
          <p:cNvSpPr/>
          <p:nvPr/>
        </p:nvSpPr>
        <p:spPr>
          <a:xfrm>
            <a:off x="3682806" y="1286039"/>
            <a:ext cx="2784962" cy="514350"/>
          </a:xfrm>
          <a:prstGeom prst="left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برقرای ارتباط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ight Arrow 6"/>
          <p:cNvSpPr/>
          <p:nvPr/>
        </p:nvSpPr>
        <p:spPr>
          <a:xfrm rot="5400000">
            <a:off x="6412240" y="2227340"/>
            <a:ext cx="1981203" cy="615461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پیشنهادات دانشگاه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ight Arrow 7"/>
          <p:cNvSpPr/>
          <p:nvPr/>
        </p:nvSpPr>
        <p:spPr>
          <a:xfrm rot="5400000">
            <a:off x="1829971" y="2096473"/>
            <a:ext cx="1887257" cy="615461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شما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84514" y="2914620"/>
            <a:ext cx="1000486" cy="86642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GPA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446437" y="401384"/>
            <a:ext cx="1257700" cy="73591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ایمیل 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84514" y="4022935"/>
            <a:ext cx="1000486" cy="86642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Resume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84514" y="5147544"/>
            <a:ext cx="1000486" cy="86642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GRE/ </a:t>
            </a:r>
            <a:r>
              <a:rPr lang="en-US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GMAT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308623" y="5147544"/>
            <a:ext cx="1000486" cy="86642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LOT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338158" y="4022935"/>
            <a:ext cx="1000486" cy="86642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TOEFL/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IELTS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350178" y="2890684"/>
            <a:ext cx="988466" cy="86642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cs typeface="B Nazanin" panose="00000400000000000000" pitchFamily="2" charset="-78"/>
              </a:rPr>
              <a:t>Recomm</a:t>
            </a:r>
            <a:r>
              <a:rPr lang="en-US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.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letter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862775" y="5131250"/>
            <a:ext cx="1000486" cy="86642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نوع پذیرش (ارشد یا دکترا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)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892310" y="3976436"/>
            <a:ext cx="1000486" cy="86642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رنکینگ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گرایش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892310" y="2890684"/>
            <a:ext cx="1000486" cy="86642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شرایط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مالی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738666" y="5131250"/>
            <a:ext cx="1000486" cy="86642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آب و هوا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ctr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و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امنیت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38666" y="3976436"/>
            <a:ext cx="1000486" cy="86642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شهرت و تجربه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استاد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738666" y="2895600"/>
            <a:ext cx="1000486" cy="86642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رنکینگ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دانشگاه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1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51126" y="1167463"/>
            <a:ext cx="562356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3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برنامه زمان بندی</a:t>
            </a:r>
            <a:endParaRPr lang="en-US" sz="33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/>
          </p:nvPr>
        </p:nvGraphicFramePr>
        <p:xfrm>
          <a:off x="1871133" y="2935487"/>
          <a:ext cx="6117336" cy="2365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03236" y="5586413"/>
            <a:ext cx="342900" cy="357188"/>
          </a:xfrm>
        </p:spPr>
        <p:txBody>
          <a:bodyPr/>
          <a:lstStyle/>
          <a:p>
            <a:fld id="{4371D33F-1CDE-4736-B3DD-02B4B5474CBD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885950" y="3546872"/>
          <a:ext cx="268605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Pentagon 4"/>
          <p:cNvSpPr/>
          <p:nvPr/>
        </p:nvSpPr>
        <p:spPr>
          <a:xfrm>
            <a:off x="2857503" y="4000500"/>
            <a:ext cx="2702363" cy="3810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4013" tIns="52007" rIns="26003" bIns="52007" numCol="1" spcCol="1270" anchor="ctr" anchorCtr="0">
            <a:noAutofit/>
          </a:bodyPr>
          <a:lstStyle/>
          <a:p>
            <a:pPr algn="ctr" defTabSz="8667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1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Pentagon 4"/>
          <p:cNvSpPr/>
          <p:nvPr/>
        </p:nvSpPr>
        <p:spPr>
          <a:xfrm>
            <a:off x="2857500" y="4914900"/>
            <a:ext cx="3533069" cy="3810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4013" tIns="52007" rIns="26003" bIns="52007" numCol="1" spcCol="1270" anchor="ctr" anchorCtr="0">
            <a:noAutofit/>
          </a:bodyPr>
          <a:lstStyle/>
          <a:p>
            <a:pPr algn="ctr" defTabSz="8667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1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69785278"/>
              </p:ext>
            </p:extLst>
          </p:nvPr>
        </p:nvGraphicFramePr>
        <p:xfrm>
          <a:off x="1066800" y="3137837"/>
          <a:ext cx="3505200" cy="409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2844969" y="4454128"/>
          <a:ext cx="5101168" cy="56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886074847"/>
              </p:ext>
            </p:extLst>
          </p:nvPr>
        </p:nvGraphicFramePr>
        <p:xfrm>
          <a:off x="3586734" y="2765822"/>
          <a:ext cx="4414266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732047000"/>
              </p:ext>
            </p:extLst>
          </p:nvPr>
        </p:nvGraphicFramePr>
        <p:xfrm>
          <a:off x="3600450" y="2400300"/>
          <a:ext cx="4428150" cy="361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9139"/>
            <a:ext cx="1058861" cy="10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3300" dirty="0">
                <a:cs typeface="B Nazanin" panose="00000400000000000000" pitchFamily="2" charset="-78"/>
              </a:rPr>
              <a:t>مخارج</a:t>
            </a:r>
            <a:endParaRPr lang="en-US" sz="33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093768"/>
            <a:ext cx="6848800" cy="4307032"/>
          </a:xfrm>
        </p:spPr>
        <p:txBody>
          <a:bodyPr>
            <a:no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Nazanin" panose="00000400000000000000" pitchFamily="2" charset="-78"/>
              </a:rPr>
              <a:t>امتحان تافل : 165 دلار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Nazanin" panose="00000400000000000000" pitchFamily="2" charset="-78"/>
              </a:rPr>
              <a:t>امتحان جی ار </a:t>
            </a:r>
            <a:r>
              <a:rPr lang="fa-IR" sz="1800" dirty="0" smtClean="0">
                <a:cs typeface="B Nazanin" panose="00000400000000000000" pitchFamily="2" charset="-78"/>
              </a:rPr>
              <a:t>ای:205 </a:t>
            </a:r>
            <a:r>
              <a:rPr lang="fa-IR" sz="1800" dirty="0">
                <a:cs typeface="B Nazanin" panose="00000400000000000000" pitchFamily="2" charset="-78"/>
              </a:rPr>
              <a:t>دلار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1800" dirty="0">
                <a:cs typeface="B Nazanin" panose="00000400000000000000" pitchFamily="2" charset="-78"/>
              </a:rPr>
              <a:t>Report</a:t>
            </a:r>
            <a:r>
              <a:rPr lang="fa-IR" sz="1800" dirty="0">
                <a:cs typeface="B Nazanin" panose="00000400000000000000" pitchFamily="2" charset="-78"/>
              </a:rPr>
              <a:t> نمره تافل : 20 دلار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1800" dirty="0">
                <a:cs typeface="B Nazanin" panose="00000400000000000000" pitchFamily="2" charset="-78"/>
              </a:rPr>
              <a:t>Report</a:t>
            </a:r>
            <a:r>
              <a:rPr lang="fa-IR" sz="1800" dirty="0">
                <a:cs typeface="B Nazanin" panose="00000400000000000000" pitchFamily="2" charset="-78"/>
              </a:rPr>
              <a:t> نمره جی ار ای : 28 دلار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Nazanin" panose="00000400000000000000" pitchFamily="2" charset="-78"/>
              </a:rPr>
              <a:t>هزينه </a:t>
            </a:r>
            <a:r>
              <a:rPr lang="en-US" sz="1800" dirty="0">
                <a:cs typeface="B Nazanin" panose="00000400000000000000" pitchFamily="2" charset="-78"/>
              </a:rPr>
              <a:t>Application Fee</a:t>
            </a:r>
            <a:r>
              <a:rPr lang="fa-IR" sz="1800" dirty="0">
                <a:cs typeface="B Nazanin" panose="00000400000000000000" pitchFamily="2" charset="-78"/>
              </a:rPr>
              <a:t> : به طور متوسط 80 دلار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Nazanin" panose="00000400000000000000" pitchFamily="2" charset="-78"/>
              </a:rPr>
              <a:t>خريد تعهد آموزش رايگان: متفاوت برای ورودی های مختلف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Nazanin" panose="00000400000000000000" pitchFamily="2" charset="-78"/>
              </a:rPr>
              <a:t>ضمانت نامه بانکی: 22 میلیون </a:t>
            </a:r>
            <a:r>
              <a:rPr lang="fa-IR" sz="1800" dirty="0" smtClean="0">
                <a:cs typeface="B Nazanin" panose="00000400000000000000" pitchFamily="2" charset="-78"/>
              </a:rPr>
              <a:t>( درصورت نرفتن خدمت سربازی)</a:t>
            </a:r>
            <a:endParaRPr lang="fa-IR" sz="18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Nazanin" panose="00000400000000000000" pitchFamily="2" charset="-78"/>
              </a:rPr>
              <a:t>تور ایروان / دبی / آنکارا جهت مصاحبه سفارت و مخارج سفر: 2-3 میلیون تومان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Nazanin" panose="00000400000000000000" pitchFamily="2" charset="-78"/>
              </a:rPr>
              <a:t>هزینه های سفارت( وقت سفارت و سویس فی) :1.2میلیون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Nazanin" panose="00000400000000000000" pitchFamily="2" charset="-78"/>
              </a:rPr>
              <a:t>دریافت </a:t>
            </a:r>
            <a:r>
              <a:rPr lang="en-US" sz="1800" dirty="0">
                <a:cs typeface="B Nazanin" panose="00000400000000000000" pitchFamily="2" charset="-78"/>
              </a:rPr>
              <a:t>I 20 </a:t>
            </a:r>
            <a:r>
              <a:rPr lang="fa-IR" sz="1800" dirty="0">
                <a:cs typeface="B Nazanin" panose="00000400000000000000" pitchFamily="2" charset="-78"/>
              </a:rPr>
              <a:t> دانشگاه: 400-500 هزار تومان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Nazanin" panose="00000400000000000000" pitchFamily="2" charset="-78"/>
              </a:rPr>
              <a:t>هزینه </a:t>
            </a:r>
            <a:r>
              <a:rPr lang="en-US" sz="1800" dirty="0" smtClean="0">
                <a:cs typeface="B Nazanin" panose="00000400000000000000" pitchFamily="2" charset="-78"/>
              </a:rPr>
              <a:t>DHL</a:t>
            </a:r>
            <a:r>
              <a:rPr lang="fa-IR" sz="1800" dirty="0" smtClean="0">
                <a:cs typeface="B Nazanin" panose="00000400000000000000" pitchFamily="2" charset="-78"/>
              </a:rPr>
              <a:t> </a:t>
            </a:r>
            <a:r>
              <a:rPr lang="fa-IR" sz="1800" dirty="0">
                <a:cs typeface="B Nazanin" panose="00000400000000000000" pitchFamily="2" charset="-78"/>
              </a:rPr>
              <a:t>برای بعضی از دانشگاه ها: 125 هزار تومان</a:t>
            </a:r>
          </a:p>
          <a:p>
            <a:pPr marL="0" indent="0" algn="r" rtl="1">
              <a:buNone/>
            </a:pPr>
            <a:r>
              <a:rPr lang="fa-IR" sz="1800" dirty="0">
                <a:cs typeface="B Nazanin" panose="00000400000000000000" pitchFamily="2" charset="-78"/>
              </a:rPr>
              <a:t/>
            </a:r>
            <a:br>
              <a:rPr lang="fa-IR" sz="1800" dirty="0">
                <a:cs typeface="B Nazanin" panose="00000400000000000000" pitchFamily="2" charset="-78"/>
              </a:rPr>
            </a:br>
            <a:r>
              <a:rPr lang="fa-IR" sz="1500" dirty="0"/>
              <a:t/>
            </a:r>
            <a:br>
              <a:rPr lang="fa-IR" sz="1500" dirty="0"/>
            </a:br>
            <a:r>
              <a:rPr lang="fa-IR" sz="1500" dirty="0"/>
              <a:t/>
            </a:r>
            <a:br>
              <a:rPr lang="fa-IR" sz="1500" dirty="0"/>
            </a:br>
            <a:endParaRPr lang="en-US" sz="18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en-US" sz="18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en-US" sz="1800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9139"/>
            <a:ext cx="1058861" cy="10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جبران معدل پایین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جی ار ای بالا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تافل بالا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کار پژوهشی و دادن مقاله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مکاتبه کردن و نشان دادن علاقه</a:t>
            </a:r>
            <a:endParaRPr lang="en-US" dirty="0" smtClean="0">
              <a:cs typeface="B Nazanin" panose="00000400000000000000" pitchFamily="2" charset="-78"/>
            </a:endParaRPr>
          </a:p>
          <a:p>
            <a:pPr marL="82296" indent="0" algn="r" rtl="1">
              <a:buNone/>
            </a:pPr>
            <a:r>
              <a:rPr lang="fa-IR" sz="2800" dirty="0" smtClean="0">
                <a:cs typeface="B Nazanin" panose="00000400000000000000" pitchFamily="2" charset="-78"/>
              </a:rPr>
              <a:t>مثال: </a:t>
            </a:r>
          </a:p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ادمیشن فول فاند برق با معدل 14.2 از دانشگاه تورنتو با دادن مقاله سابمیت نشده و درخواست ادامه کار</a:t>
            </a:r>
          </a:p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ادمیشن فلوشیپ دانشگاه مریلند با معدل 14.6 با جی ار ای بالا</a:t>
            </a:r>
          </a:p>
          <a:p>
            <a:pPr marL="82296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44254"/>
            <a:ext cx="2409825" cy="2466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9139"/>
            <a:ext cx="1058861" cy="10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1325332"/>
            <a:ext cx="6846015" cy="9606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B Nazanin" panose="00000400000000000000" pitchFamily="2" charset="-78"/>
              </a:rPr>
              <a:t>(Recommendation </a:t>
            </a:r>
            <a:r>
              <a:rPr lang="en-US" b="1" dirty="0" smtClean="0">
                <a:cs typeface="B Nazanin" panose="00000400000000000000" pitchFamily="2" charset="-78"/>
              </a:rPr>
              <a:t>Letters)</a:t>
            </a:r>
            <a:r>
              <a:rPr lang="fa-IR" b="1" dirty="0" smtClean="0">
                <a:cs typeface="B Nazanin" panose="00000400000000000000" pitchFamily="2" charset="-78"/>
              </a:rPr>
              <a:t>درباره ی توصیه نامه</a:t>
            </a:r>
            <a:br>
              <a:rPr lang="fa-IR" b="1" dirty="0" smtClean="0">
                <a:cs typeface="B Nazanin" panose="00000400000000000000" pitchFamily="2" charset="-78"/>
              </a:rPr>
            </a:br>
            <a:r>
              <a:rPr lang="fa-IR" b="1" dirty="0" smtClean="0">
                <a:cs typeface="B Nazanin" panose="00000400000000000000" pitchFamily="2" charset="-78"/>
              </a:rPr>
              <a:t/>
            </a:r>
            <a:br>
              <a:rPr lang="fa-IR" b="1" dirty="0" smtClean="0">
                <a:cs typeface="B Nazanin" panose="00000400000000000000" pitchFamily="2" charset="-78"/>
              </a:rPr>
            </a:b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057400"/>
            <a:ext cx="7498080" cy="4800600"/>
          </a:xfrm>
        </p:spPr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تعداد: معمولا 3 تا ( 2 آکادمیک + 1 محل کار یا 3 آکادمیک )</a:t>
            </a:r>
            <a:r>
              <a:rPr lang="en-US" sz="2400" dirty="0">
                <a:cs typeface="B Nazanin" panose="00000400000000000000" pitchFamily="2" charset="-78"/>
              </a:rPr>
              <a:t>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نحوه ی پر شدن : آنلاین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محتوا: 1- مدت زمان شناخت در چه قالبی ( داشتن درس یا پروژه) 2- رتبه در بین دانشجویان کلاس  3- نمره دهی کیفی مهارت های مختلف شما 4- پیوست کردن یک فایل ورد یا پی دی اف و تایید جملات رزومه</a:t>
            </a:r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چند نکته: </a:t>
            </a:r>
          </a:p>
          <a:p>
            <a:pPr algn="r" rtl="1">
              <a:buFont typeface="Courier New" panose="02070609020205020404" pitchFamily="49" charset="0"/>
              <a:buChar char="o"/>
            </a:pPr>
            <a:r>
              <a:rPr lang="fa-IR" sz="2400" dirty="0">
                <a:cs typeface="B Nazanin" panose="00000400000000000000" pitchFamily="2" charset="-78"/>
              </a:rPr>
              <a:t>به اساتیدتان بگویید به بلوغ فکری و نحوه ی برخورد شما با مسائل شما اشاره کنند.</a:t>
            </a:r>
          </a:p>
          <a:p>
            <a:pPr algn="r" rtl="1">
              <a:buFont typeface="Courier New" panose="02070609020205020404" pitchFamily="49" charset="0"/>
              <a:buChar char="o"/>
            </a:pPr>
            <a:r>
              <a:rPr lang="fa-IR" sz="2400" dirty="0">
                <a:cs typeface="B Nazanin" panose="00000400000000000000" pitchFamily="2" charset="-78"/>
              </a:rPr>
              <a:t>درصورت امکان یک درفت ریکامندیشن به استادتان تحویل دهید.</a:t>
            </a:r>
          </a:p>
          <a:p>
            <a:pPr algn="r" rtl="1">
              <a:buFont typeface="Courier New" panose="02070609020205020404" pitchFamily="49" charset="0"/>
              <a:buChar char="o"/>
            </a:pPr>
            <a:r>
              <a:rPr lang="fa-IR" sz="2400" dirty="0">
                <a:cs typeface="B Nazanin" panose="00000400000000000000" pitchFamily="2" charset="-78"/>
              </a:rPr>
              <a:t>پر کردن زود تر از ددلاین اپلیکیشن جهت ارسال به موقع توصیه نامه</a:t>
            </a:r>
          </a:p>
          <a:p>
            <a:pPr algn="r" rtl="1">
              <a:buFont typeface="Courier New" panose="02070609020205020404" pitchFamily="49" charset="0"/>
              <a:buChar char="o"/>
            </a:pPr>
            <a:r>
              <a:rPr lang="fa-IR" sz="2400" dirty="0">
                <a:cs typeface="B Nazanin" panose="00000400000000000000" pitchFamily="2" charset="-78"/>
              </a:rPr>
              <a:t>تیک زدن عدم علاقه به نمایش متن ریکامندیشن</a:t>
            </a:r>
          </a:p>
          <a:p>
            <a:pPr algn="r" rtl="1">
              <a:buFont typeface="Courier New" panose="02070609020205020404" pitchFamily="49" charset="0"/>
              <a:buChar char="o"/>
            </a:pPr>
            <a:endParaRPr lang="en-US" sz="24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9139"/>
            <a:ext cx="1058861" cy="10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sz="4400" dirty="0" smtClean="0">
                <a:cs typeface="B Nazanin" panose="00000400000000000000" pitchFamily="2" charset="-78"/>
              </a:rPr>
              <a:t>ارسال زودتر ریکامندیشن زود </a:t>
            </a:r>
            <a:r>
              <a:rPr lang="fa-IR" sz="4400" dirty="0">
                <a:cs typeface="B Nazanin" panose="00000400000000000000" pitchFamily="2" charset="-78"/>
              </a:rPr>
              <a:t>تر از ددلاین اپلیکیشن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461943"/>
            <a:ext cx="7499350" cy="4772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700856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13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373545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1900</TotalTime>
  <Words>876</Words>
  <Application>Microsoft Office PowerPoint</Application>
  <PresentationFormat>On-screen Show (4:3)</PresentationFormat>
  <Paragraphs>156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B Nazanin</vt:lpstr>
      <vt:lpstr>Calibri</vt:lpstr>
      <vt:lpstr>Constantia</vt:lpstr>
      <vt:lpstr>Courier New</vt:lpstr>
      <vt:lpstr>Times New Roman</vt:lpstr>
      <vt:lpstr>Verdana</vt:lpstr>
      <vt:lpstr>Wingdings</vt:lpstr>
      <vt:lpstr>Wingdings 2</vt:lpstr>
      <vt:lpstr>Solstice</vt:lpstr>
      <vt:lpstr>PowerPoint Presentation</vt:lpstr>
      <vt:lpstr>چرا امریکا؟</vt:lpstr>
      <vt:lpstr>ارشد یا دکترا؟</vt:lpstr>
      <vt:lpstr>PowerPoint Presentation</vt:lpstr>
      <vt:lpstr>PowerPoint Presentation</vt:lpstr>
      <vt:lpstr>مخارج</vt:lpstr>
      <vt:lpstr>جبران معدل پایین</vt:lpstr>
      <vt:lpstr>(Recommendation Letters)درباره ی توصیه نامه  </vt:lpstr>
      <vt:lpstr>ارسال زودتر ریکامندیشن زود تر از ددلاین اپلیکیشن</vt:lpstr>
      <vt:lpstr>درباره توصیه نامه (Recommendation Letters)  </vt:lpstr>
      <vt:lpstr>نحوه پر کردن اپلیکیشن</vt:lpstr>
      <vt:lpstr>اطمینان از دریافت ریکامندیشن و نمرات زبان</vt:lpstr>
      <vt:lpstr>درباره نحوه مکاتبه با اساتید</vt:lpstr>
      <vt:lpstr>تاکید بر نقطه متمایز کننده شما در اولین ایمیل</vt:lpstr>
      <vt:lpstr>نحوه پیدا کردن اساتید و دانشجویان ایرانی</vt:lpstr>
      <vt:lpstr>پیدا کردن اساتید از طریق Google Scholar</vt:lpstr>
      <vt:lpstr>پیدا کردن اساتید از طریق Google Scholar</vt:lpstr>
      <vt:lpstr>پیدا کردن اساتید از طریق Google Scholar</vt:lpstr>
      <vt:lpstr>پیدا کردن اساتید از طریق LinkedIn</vt:lpstr>
      <vt:lpstr>استاد چینی؟ ایرانی ؟ هندی؟ استاد با تجربه پیر یا جوان؟</vt:lpstr>
      <vt:lpstr>انواع مصاحبه اساتید و کمیته با دانشجویان</vt:lpstr>
      <vt:lpstr>درباره نحوه انتخاب دانشگاه جهت پر کردن اپلیکیشن </vt:lpstr>
      <vt:lpstr>درباره نحوه انتخاب دانشگاه جهت پر کردن اپلیکیشن </vt:lpstr>
      <vt:lpstr>درباره انتخاب یک دانشگاه از بین پذیرش‌های مختلف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Dry Etching</dc:title>
  <dc:creator>Omersa</dc:creator>
  <cp:lastModifiedBy>Mohammad Hosseini</cp:lastModifiedBy>
  <cp:revision>273</cp:revision>
  <dcterms:created xsi:type="dcterms:W3CDTF">2010-11-13T18:30:59Z</dcterms:created>
  <dcterms:modified xsi:type="dcterms:W3CDTF">2017-08-14T10:18:15Z</dcterms:modified>
</cp:coreProperties>
</file>