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6"/>
  </p:notesMasterIdLst>
  <p:handoutMasterIdLst>
    <p:handoutMasterId r:id="rId27"/>
  </p:handoutMasterIdLst>
  <p:sldIdLst>
    <p:sldId id="383" r:id="rId2"/>
    <p:sldId id="342" r:id="rId3"/>
    <p:sldId id="402" r:id="rId4"/>
    <p:sldId id="398" r:id="rId5"/>
    <p:sldId id="391" r:id="rId6"/>
    <p:sldId id="392" r:id="rId7"/>
    <p:sldId id="399" r:id="rId8"/>
    <p:sldId id="393" r:id="rId9"/>
    <p:sldId id="394" r:id="rId10"/>
    <p:sldId id="400" r:id="rId11"/>
    <p:sldId id="345" r:id="rId12"/>
    <p:sldId id="395" r:id="rId13"/>
    <p:sldId id="376" r:id="rId14"/>
    <p:sldId id="346" r:id="rId15"/>
    <p:sldId id="347" r:id="rId16"/>
    <p:sldId id="348" r:id="rId17"/>
    <p:sldId id="349" r:id="rId18"/>
    <p:sldId id="401" r:id="rId19"/>
    <p:sldId id="350" r:id="rId20"/>
    <p:sldId id="351" r:id="rId21"/>
    <p:sldId id="384" r:id="rId22"/>
    <p:sldId id="352" r:id="rId23"/>
    <p:sldId id="390" r:id="rId24"/>
    <p:sldId id="35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81867" autoAdjust="0"/>
  </p:normalViewPr>
  <p:slideViewPr>
    <p:cSldViewPr>
      <p:cViewPr varScale="1">
        <p:scale>
          <a:sx n="73" d="100"/>
          <a:sy n="73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4C4BE-E30F-4C0A-A7F5-30BE9923CC32}" type="doc">
      <dgm:prSet loTypeId="urn:microsoft.com/office/officeart/2005/8/layout/chevron1" loCatId="process" qsTypeId="urn:microsoft.com/office/officeart/2005/8/quickstyle/3d1" qsCatId="3D" csTypeId="urn:microsoft.com/office/officeart/2005/8/colors/colorful3" csCatId="colorful" phldr="1"/>
      <dgm:spPr/>
    </dgm:pt>
    <dgm:pt modelId="{663E2115-356F-4893-95ED-186D8DF2EBB0}">
      <dgm:prSet phldrT="[Text]" custT="1"/>
      <dgm:spPr/>
      <dgm:t>
        <a:bodyPr/>
        <a:lstStyle/>
        <a:p>
          <a:r>
            <a:rPr lang="en-US" sz="1400" b="1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Spring</a:t>
          </a:r>
          <a:endParaRPr lang="en-US" sz="1400" b="1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gm:t>
    </dgm:pt>
    <dgm:pt modelId="{4EDDA827-B653-4CC4-837F-83643514D1C2}" type="parTrans" cxnId="{E4887DA9-7C10-46C6-8C13-3EB6083AE086}">
      <dgm:prSet/>
      <dgm:spPr/>
      <dgm:t>
        <a:bodyPr/>
        <a:lstStyle/>
        <a:p>
          <a:endParaRPr lang="en-US"/>
        </a:p>
      </dgm:t>
    </dgm:pt>
    <dgm:pt modelId="{883A79A2-0466-4709-A973-1857C3B51C69}" type="sibTrans" cxnId="{E4887DA9-7C10-46C6-8C13-3EB6083AE086}">
      <dgm:prSet/>
      <dgm:spPr/>
      <dgm:t>
        <a:bodyPr/>
        <a:lstStyle/>
        <a:p>
          <a:endParaRPr lang="en-US"/>
        </a:p>
      </dgm:t>
    </dgm:pt>
    <dgm:pt modelId="{EE2967A8-38A1-4694-B2CB-AA26432CE869}">
      <dgm:prSet phldrT="[Text]" custT="1"/>
      <dgm:spPr/>
      <dgm:t>
        <a:bodyPr/>
        <a:lstStyle/>
        <a:p>
          <a:r>
            <a:rPr lang="en-US" sz="1400" b="1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Summer</a:t>
          </a:r>
          <a:endParaRPr lang="en-US" sz="1400" b="1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gm:t>
    </dgm:pt>
    <dgm:pt modelId="{BC9C4819-C141-433E-BFBA-159C1ED89386}" type="parTrans" cxnId="{2C41275A-9BB9-41DF-9CDF-A4E5036A8CFD}">
      <dgm:prSet/>
      <dgm:spPr/>
      <dgm:t>
        <a:bodyPr/>
        <a:lstStyle/>
        <a:p>
          <a:endParaRPr lang="en-US"/>
        </a:p>
      </dgm:t>
    </dgm:pt>
    <dgm:pt modelId="{0309567C-0FFF-433A-9425-DE4EC2E13ACC}" type="sibTrans" cxnId="{2C41275A-9BB9-41DF-9CDF-A4E5036A8CFD}">
      <dgm:prSet/>
      <dgm:spPr/>
      <dgm:t>
        <a:bodyPr/>
        <a:lstStyle/>
        <a:p>
          <a:endParaRPr lang="en-US"/>
        </a:p>
      </dgm:t>
    </dgm:pt>
    <dgm:pt modelId="{9FF7748B-DB8E-4346-8628-B7133C90D459}">
      <dgm:prSet phldrT="[Text]" custT="1"/>
      <dgm:spPr/>
      <dgm:t>
        <a:bodyPr/>
        <a:lstStyle/>
        <a:p>
          <a:r>
            <a:rPr lang="en-US" sz="1400" b="1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winter</a:t>
          </a:r>
          <a:endParaRPr lang="en-US" sz="1400" b="1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gm:t>
    </dgm:pt>
    <dgm:pt modelId="{1D9A16F5-DEE3-4DFE-8A19-F26476237985}" type="parTrans" cxnId="{CF73D83A-FBBA-4BF6-A6B6-02FBCD9223BB}">
      <dgm:prSet/>
      <dgm:spPr/>
      <dgm:t>
        <a:bodyPr/>
        <a:lstStyle/>
        <a:p>
          <a:endParaRPr lang="en-US"/>
        </a:p>
      </dgm:t>
    </dgm:pt>
    <dgm:pt modelId="{053FB089-0B8B-4340-AA3E-D97CB9044726}" type="sibTrans" cxnId="{CF73D83A-FBBA-4BF6-A6B6-02FBCD9223BB}">
      <dgm:prSet/>
      <dgm:spPr/>
      <dgm:t>
        <a:bodyPr/>
        <a:lstStyle/>
        <a:p>
          <a:endParaRPr lang="en-US"/>
        </a:p>
      </dgm:t>
    </dgm:pt>
    <dgm:pt modelId="{64CA68A5-B377-471E-B652-AAB57B1F8FB8}">
      <dgm:prSet phldrT="[Text]" custT="1"/>
      <dgm:spPr/>
      <dgm:t>
        <a:bodyPr/>
        <a:lstStyle/>
        <a:p>
          <a:r>
            <a:rPr lang="en-US" sz="1400" b="1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summer</a:t>
          </a:r>
          <a:endParaRPr lang="en-US" sz="1400" b="1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gm:t>
    </dgm:pt>
    <dgm:pt modelId="{E2473A38-B83A-4A16-9BB4-7C8BBF137562}" type="parTrans" cxnId="{3A3E0E9D-CC2C-4189-B5ED-C9997B95CFBF}">
      <dgm:prSet/>
      <dgm:spPr/>
      <dgm:t>
        <a:bodyPr/>
        <a:lstStyle/>
        <a:p>
          <a:endParaRPr lang="en-US"/>
        </a:p>
      </dgm:t>
    </dgm:pt>
    <dgm:pt modelId="{48642A4A-C904-4128-BAB4-90CF6E0F5B32}" type="sibTrans" cxnId="{3A3E0E9D-CC2C-4189-B5ED-C9997B95CFBF}">
      <dgm:prSet/>
      <dgm:spPr/>
      <dgm:t>
        <a:bodyPr/>
        <a:lstStyle/>
        <a:p>
          <a:endParaRPr lang="en-US"/>
        </a:p>
      </dgm:t>
    </dgm:pt>
    <dgm:pt modelId="{CDA3BAC9-1EFC-463B-BBEE-366A4BE3522E}">
      <dgm:prSet phldrT="[Text]" custT="1"/>
      <dgm:spPr/>
      <dgm:t>
        <a:bodyPr/>
        <a:lstStyle/>
        <a:p>
          <a:r>
            <a:rPr lang="en-US" sz="1400" b="1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fall</a:t>
          </a:r>
          <a:endParaRPr lang="en-US" sz="1400" b="1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gm:t>
    </dgm:pt>
    <dgm:pt modelId="{98F5C32E-FAD1-4AE3-943C-ECA748B68594}" type="parTrans" cxnId="{3431ACBC-1D6E-4BA4-B232-03248CB81442}">
      <dgm:prSet/>
      <dgm:spPr/>
      <dgm:t>
        <a:bodyPr/>
        <a:lstStyle/>
        <a:p>
          <a:endParaRPr lang="en-US"/>
        </a:p>
      </dgm:t>
    </dgm:pt>
    <dgm:pt modelId="{23632B6B-EBF8-4AC8-94AB-7E5FF1FF3C07}" type="sibTrans" cxnId="{3431ACBC-1D6E-4BA4-B232-03248CB81442}">
      <dgm:prSet/>
      <dgm:spPr/>
      <dgm:t>
        <a:bodyPr/>
        <a:lstStyle/>
        <a:p>
          <a:endParaRPr lang="en-US"/>
        </a:p>
      </dgm:t>
    </dgm:pt>
    <dgm:pt modelId="{2354A235-02BD-40E0-8F79-1137A227F43E}">
      <dgm:prSet phldrT="[Text]" custT="1"/>
      <dgm:spPr/>
      <dgm:t>
        <a:bodyPr/>
        <a:lstStyle/>
        <a:p>
          <a:endParaRPr lang="en-US" sz="1400" b="1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gm:t>
    </dgm:pt>
    <dgm:pt modelId="{A03EA1D0-56FC-42A1-8B15-B5FDAACD7758}" type="parTrans" cxnId="{5377D83B-9D02-438C-BCC0-A8A186F06259}">
      <dgm:prSet/>
      <dgm:spPr/>
      <dgm:t>
        <a:bodyPr/>
        <a:lstStyle/>
        <a:p>
          <a:endParaRPr lang="en-US"/>
        </a:p>
      </dgm:t>
    </dgm:pt>
    <dgm:pt modelId="{F7808752-82FD-4B15-9ACD-912EC202C671}" type="sibTrans" cxnId="{5377D83B-9D02-438C-BCC0-A8A186F06259}">
      <dgm:prSet/>
      <dgm:spPr/>
      <dgm:t>
        <a:bodyPr/>
        <a:lstStyle/>
        <a:p>
          <a:endParaRPr lang="en-US"/>
        </a:p>
      </dgm:t>
    </dgm:pt>
    <dgm:pt modelId="{8803F234-2099-48FF-B4DC-5EAC64D1E85F}">
      <dgm:prSet phldrT="[Text]" custT="1"/>
      <dgm:spPr/>
      <dgm:t>
        <a:bodyPr/>
        <a:lstStyle/>
        <a:p>
          <a:endParaRPr lang="en-US" sz="1400" b="1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gm:t>
    </dgm:pt>
    <dgm:pt modelId="{410EDE5E-6E74-4ED8-BF3D-D62CB703E984}" type="parTrans" cxnId="{03CA864E-FFE2-4CDD-B665-080E36F57593}">
      <dgm:prSet/>
      <dgm:spPr/>
      <dgm:t>
        <a:bodyPr/>
        <a:lstStyle/>
        <a:p>
          <a:endParaRPr lang="en-US"/>
        </a:p>
      </dgm:t>
    </dgm:pt>
    <dgm:pt modelId="{F4474926-65B3-4B5F-9247-9BB86CA81B5F}" type="sibTrans" cxnId="{03CA864E-FFE2-4CDD-B665-080E36F57593}">
      <dgm:prSet/>
      <dgm:spPr/>
      <dgm:t>
        <a:bodyPr/>
        <a:lstStyle/>
        <a:p>
          <a:endParaRPr lang="en-US"/>
        </a:p>
      </dgm:t>
    </dgm:pt>
    <dgm:pt modelId="{F96C4942-4B95-4E3A-83E5-CBC702E56ADC}">
      <dgm:prSet phldrT="[Text]" custT="1"/>
      <dgm:spPr/>
      <dgm:t>
        <a:bodyPr/>
        <a:lstStyle/>
        <a:p>
          <a:r>
            <a:rPr lang="en-US" sz="1400" b="1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fall</a:t>
          </a:r>
          <a:endParaRPr lang="en-US" sz="1400" b="1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gm:t>
    </dgm:pt>
    <dgm:pt modelId="{880EC617-7846-42C2-92F6-71CC182540C8}" type="parTrans" cxnId="{3EA0981C-14EB-4D70-B2BE-BACB85188971}">
      <dgm:prSet/>
      <dgm:spPr/>
      <dgm:t>
        <a:bodyPr/>
        <a:lstStyle/>
        <a:p>
          <a:endParaRPr lang="en-US"/>
        </a:p>
      </dgm:t>
    </dgm:pt>
    <dgm:pt modelId="{8770BBCD-B887-47C8-8C5E-5EB5C0AADC7C}" type="sibTrans" cxnId="{3EA0981C-14EB-4D70-B2BE-BACB85188971}">
      <dgm:prSet/>
      <dgm:spPr/>
      <dgm:t>
        <a:bodyPr/>
        <a:lstStyle/>
        <a:p>
          <a:endParaRPr lang="en-US"/>
        </a:p>
      </dgm:t>
    </dgm:pt>
    <dgm:pt modelId="{4BCCE727-75EC-4F3F-9CA7-A789DAA661B3}">
      <dgm:prSet phldrT="[Text]" custT="1"/>
      <dgm:spPr/>
      <dgm:t>
        <a:bodyPr/>
        <a:lstStyle/>
        <a:p>
          <a:endParaRPr lang="en-US" sz="1400" b="1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gm:t>
    </dgm:pt>
    <dgm:pt modelId="{3E168873-FE40-45E6-BD8C-00EA1CA3C3E0}" type="sibTrans" cxnId="{5E5A2524-FD23-414C-81DF-7441772AE245}">
      <dgm:prSet/>
      <dgm:spPr/>
      <dgm:t>
        <a:bodyPr/>
        <a:lstStyle/>
        <a:p>
          <a:endParaRPr lang="en-US"/>
        </a:p>
      </dgm:t>
    </dgm:pt>
    <dgm:pt modelId="{3790E969-1A75-40C2-8F8D-B59AB2FD153E}" type="parTrans" cxnId="{5E5A2524-FD23-414C-81DF-7441772AE245}">
      <dgm:prSet/>
      <dgm:spPr/>
      <dgm:t>
        <a:bodyPr/>
        <a:lstStyle/>
        <a:p>
          <a:endParaRPr lang="en-US"/>
        </a:p>
      </dgm:t>
    </dgm:pt>
    <dgm:pt modelId="{8B0A9EFC-33F9-40C2-96D0-0124A4B6451A}">
      <dgm:prSet phldrT="[Text]" custT="1"/>
      <dgm:spPr/>
      <dgm:t>
        <a:bodyPr/>
        <a:lstStyle/>
        <a:p>
          <a:endParaRPr lang="en-US" sz="1400" b="1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gm:t>
    </dgm:pt>
    <dgm:pt modelId="{284613FE-9AD7-4207-8D89-BD8A445C8E69}" type="sibTrans" cxnId="{DB65827A-DC7A-4F83-B7A5-7E7BB2089107}">
      <dgm:prSet/>
      <dgm:spPr/>
      <dgm:t>
        <a:bodyPr/>
        <a:lstStyle/>
        <a:p>
          <a:endParaRPr lang="en-US"/>
        </a:p>
      </dgm:t>
    </dgm:pt>
    <dgm:pt modelId="{82AFEF36-0FFC-40EB-B86D-2A9C3839773C}" type="parTrans" cxnId="{DB65827A-DC7A-4F83-B7A5-7E7BB2089107}">
      <dgm:prSet/>
      <dgm:spPr/>
      <dgm:t>
        <a:bodyPr/>
        <a:lstStyle/>
        <a:p>
          <a:endParaRPr lang="en-US"/>
        </a:p>
      </dgm:t>
    </dgm:pt>
    <dgm:pt modelId="{3574A525-068B-450F-90E7-2FCFFFF6486D}" type="pres">
      <dgm:prSet presAssocID="{2704C4BE-E30F-4C0A-A7F5-30BE9923CC32}" presName="Name0" presStyleCnt="0">
        <dgm:presLayoutVars>
          <dgm:dir/>
          <dgm:animLvl val="lvl"/>
          <dgm:resizeHandles val="exact"/>
        </dgm:presLayoutVars>
      </dgm:prSet>
      <dgm:spPr/>
    </dgm:pt>
    <dgm:pt modelId="{707B2080-8507-4907-9529-CC832E3F40BE}" type="pres">
      <dgm:prSet presAssocID="{2354A235-02BD-40E0-8F79-1137A227F43E}" presName="parTxOnly" presStyleLbl="node1" presStyleIdx="0" presStyleCnt="10" custScaleX="265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7D41A-7962-435E-B886-BD90409B6A5D}" type="pres">
      <dgm:prSet presAssocID="{F7808752-82FD-4B15-9ACD-912EC202C671}" presName="parTxOnlySpace" presStyleCnt="0"/>
      <dgm:spPr/>
    </dgm:pt>
    <dgm:pt modelId="{BA622E63-32AA-4B81-9D3A-31B6C0117647}" type="pres">
      <dgm:prSet presAssocID="{8803F234-2099-48FF-B4DC-5EAC64D1E85F}" presName="parTxOnly" presStyleLbl="node1" presStyleIdx="1" presStyleCnt="10" custScaleX="270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5B5BD-DBA5-4512-93C3-51A00930BC1C}" type="pres">
      <dgm:prSet presAssocID="{F4474926-65B3-4B5F-9247-9BB86CA81B5F}" presName="parTxOnlySpace" presStyleCnt="0"/>
      <dgm:spPr/>
    </dgm:pt>
    <dgm:pt modelId="{57A2B8AB-355D-47A9-86CF-430A75E8FF92}" type="pres">
      <dgm:prSet presAssocID="{4BCCE727-75EC-4F3F-9CA7-A789DAA661B3}" presName="parTxOnly" presStyleLbl="node1" presStyleIdx="2" presStyleCnt="10" custScaleX="263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31BCB-CB6F-47F8-9D3A-A82F034A2BD5}" type="pres">
      <dgm:prSet presAssocID="{3E168873-FE40-45E6-BD8C-00EA1CA3C3E0}" presName="parTxOnlySpace" presStyleCnt="0"/>
      <dgm:spPr/>
    </dgm:pt>
    <dgm:pt modelId="{487F6C26-6950-4ABA-8929-355CA05E8079}" type="pres">
      <dgm:prSet presAssocID="{8B0A9EFC-33F9-40C2-96D0-0124A4B6451A}" presName="parTxOnly" presStyleLbl="node1" presStyleIdx="3" presStyleCnt="10" custScaleX="308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D860A-88FF-492F-89D9-F99A1D016585}" type="pres">
      <dgm:prSet presAssocID="{284613FE-9AD7-4207-8D89-BD8A445C8E69}" presName="parTxOnlySpace" presStyleCnt="0"/>
      <dgm:spPr/>
    </dgm:pt>
    <dgm:pt modelId="{3A57F5C7-82C4-404B-9D2F-EC9449F5252B}" type="pres">
      <dgm:prSet presAssocID="{64CA68A5-B377-471E-B652-AAB57B1F8FB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3C230-6C18-4D61-91E4-9CEC9C517E74}" type="pres">
      <dgm:prSet presAssocID="{48642A4A-C904-4128-BAB4-90CF6E0F5B32}" presName="parTxOnlySpace" presStyleCnt="0"/>
      <dgm:spPr/>
    </dgm:pt>
    <dgm:pt modelId="{6C91F302-6004-4AEE-B202-CC8BAFBF9961}" type="pres">
      <dgm:prSet presAssocID="{CDA3BAC9-1EFC-463B-BBEE-366A4BE3522E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8CF53-E499-4BE6-9F79-32A32E53666B}" type="pres">
      <dgm:prSet presAssocID="{23632B6B-EBF8-4AC8-94AB-7E5FF1FF3C07}" presName="parTxOnlySpace" presStyleCnt="0"/>
      <dgm:spPr/>
    </dgm:pt>
    <dgm:pt modelId="{9AD520C9-0063-4431-9881-F7A8BA08BAFF}" type="pres">
      <dgm:prSet presAssocID="{9FF7748B-DB8E-4346-8628-B7133C90D459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C7EFB-73D7-41FC-9A93-7A8664637868}" type="pres">
      <dgm:prSet presAssocID="{053FB089-0B8B-4340-AA3E-D97CB9044726}" presName="parTxOnlySpace" presStyleCnt="0"/>
      <dgm:spPr/>
    </dgm:pt>
    <dgm:pt modelId="{89129D80-B135-464D-B47F-FBFBFF4CD4FB}" type="pres">
      <dgm:prSet presAssocID="{663E2115-356F-4893-95ED-186D8DF2EBB0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1888D-CDD6-462A-8C1A-A742D8F42800}" type="pres">
      <dgm:prSet presAssocID="{883A79A2-0466-4709-A973-1857C3B51C69}" presName="parTxOnlySpace" presStyleCnt="0"/>
      <dgm:spPr/>
    </dgm:pt>
    <dgm:pt modelId="{5BF50E6C-045A-4FE8-963B-5538C57BF9DB}" type="pres">
      <dgm:prSet presAssocID="{EE2967A8-38A1-4694-B2CB-AA26432CE869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11CCB-B164-4F58-B65E-B4B44A4ADD30}" type="pres">
      <dgm:prSet presAssocID="{0309567C-0FFF-433A-9425-DE4EC2E13ACC}" presName="parTxOnlySpace" presStyleCnt="0"/>
      <dgm:spPr/>
    </dgm:pt>
    <dgm:pt modelId="{F0CFBE4F-995E-4F74-8D0E-04194FBA7E67}" type="pres">
      <dgm:prSet presAssocID="{F96C4942-4B95-4E3A-83E5-CBC702E56ADC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9DC44F-1B09-4067-A4FF-18D4C352AEE6}" type="presOf" srcId="{64CA68A5-B377-471E-B652-AAB57B1F8FB8}" destId="{3A57F5C7-82C4-404B-9D2F-EC9449F5252B}" srcOrd="0" destOrd="0" presId="urn:microsoft.com/office/officeart/2005/8/layout/chevron1"/>
    <dgm:cxn modelId="{5E5A2524-FD23-414C-81DF-7441772AE245}" srcId="{2704C4BE-E30F-4C0A-A7F5-30BE9923CC32}" destId="{4BCCE727-75EC-4F3F-9CA7-A789DAA661B3}" srcOrd="2" destOrd="0" parTransId="{3790E969-1A75-40C2-8F8D-B59AB2FD153E}" sibTransId="{3E168873-FE40-45E6-BD8C-00EA1CA3C3E0}"/>
    <dgm:cxn modelId="{006F3736-A285-4369-BD3B-91CC9E174425}" type="presOf" srcId="{EE2967A8-38A1-4694-B2CB-AA26432CE869}" destId="{5BF50E6C-045A-4FE8-963B-5538C57BF9DB}" srcOrd="0" destOrd="0" presId="urn:microsoft.com/office/officeart/2005/8/layout/chevron1"/>
    <dgm:cxn modelId="{909C9C45-65E7-4957-BED2-005A4F8A6DDC}" type="presOf" srcId="{2704C4BE-E30F-4C0A-A7F5-30BE9923CC32}" destId="{3574A525-068B-450F-90E7-2FCFFFF6486D}" srcOrd="0" destOrd="0" presId="urn:microsoft.com/office/officeart/2005/8/layout/chevron1"/>
    <dgm:cxn modelId="{2C41275A-9BB9-41DF-9CDF-A4E5036A8CFD}" srcId="{2704C4BE-E30F-4C0A-A7F5-30BE9923CC32}" destId="{EE2967A8-38A1-4694-B2CB-AA26432CE869}" srcOrd="8" destOrd="0" parTransId="{BC9C4819-C141-433E-BFBA-159C1ED89386}" sibTransId="{0309567C-0FFF-433A-9425-DE4EC2E13ACC}"/>
    <dgm:cxn modelId="{5C1768AF-E9B7-470E-81B2-1CDE3CA3F49D}" type="presOf" srcId="{CDA3BAC9-1EFC-463B-BBEE-366A4BE3522E}" destId="{6C91F302-6004-4AEE-B202-CC8BAFBF9961}" srcOrd="0" destOrd="0" presId="urn:microsoft.com/office/officeart/2005/8/layout/chevron1"/>
    <dgm:cxn modelId="{3431ACBC-1D6E-4BA4-B232-03248CB81442}" srcId="{2704C4BE-E30F-4C0A-A7F5-30BE9923CC32}" destId="{CDA3BAC9-1EFC-463B-BBEE-366A4BE3522E}" srcOrd="5" destOrd="0" parTransId="{98F5C32E-FAD1-4AE3-943C-ECA748B68594}" sibTransId="{23632B6B-EBF8-4AC8-94AB-7E5FF1FF3C07}"/>
    <dgm:cxn modelId="{E4887DA9-7C10-46C6-8C13-3EB6083AE086}" srcId="{2704C4BE-E30F-4C0A-A7F5-30BE9923CC32}" destId="{663E2115-356F-4893-95ED-186D8DF2EBB0}" srcOrd="7" destOrd="0" parTransId="{4EDDA827-B653-4CC4-837F-83643514D1C2}" sibTransId="{883A79A2-0466-4709-A973-1857C3B51C69}"/>
    <dgm:cxn modelId="{E028FFB4-B5A2-49F2-A929-B4BA9D827277}" type="presOf" srcId="{9FF7748B-DB8E-4346-8628-B7133C90D459}" destId="{9AD520C9-0063-4431-9881-F7A8BA08BAFF}" srcOrd="0" destOrd="0" presId="urn:microsoft.com/office/officeart/2005/8/layout/chevron1"/>
    <dgm:cxn modelId="{DB65827A-DC7A-4F83-B7A5-7E7BB2089107}" srcId="{2704C4BE-E30F-4C0A-A7F5-30BE9923CC32}" destId="{8B0A9EFC-33F9-40C2-96D0-0124A4B6451A}" srcOrd="3" destOrd="0" parTransId="{82AFEF36-0FFC-40EB-B86D-2A9C3839773C}" sibTransId="{284613FE-9AD7-4207-8D89-BD8A445C8E69}"/>
    <dgm:cxn modelId="{CF73D83A-FBBA-4BF6-A6B6-02FBCD9223BB}" srcId="{2704C4BE-E30F-4C0A-A7F5-30BE9923CC32}" destId="{9FF7748B-DB8E-4346-8628-B7133C90D459}" srcOrd="6" destOrd="0" parTransId="{1D9A16F5-DEE3-4DFE-8A19-F26476237985}" sibTransId="{053FB089-0B8B-4340-AA3E-D97CB9044726}"/>
    <dgm:cxn modelId="{458AB2FC-51A3-4F4A-8605-22148D65287F}" type="presOf" srcId="{8803F234-2099-48FF-B4DC-5EAC64D1E85F}" destId="{BA622E63-32AA-4B81-9D3A-31B6C0117647}" srcOrd="0" destOrd="0" presId="urn:microsoft.com/office/officeart/2005/8/layout/chevron1"/>
    <dgm:cxn modelId="{E52BC73F-53C7-4DEA-8515-857217B2A1C5}" type="presOf" srcId="{8B0A9EFC-33F9-40C2-96D0-0124A4B6451A}" destId="{487F6C26-6950-4ABA-8929-355CA05E8079}" srcOrd="0" destOrd="0" presId="urn:microsoft.com/office/officeart/2005/8/layout/chevron1"/>
    <dgm:cxn modelId="{03CA864E-FFE2-4CDD-B665-080E36F57593}" srcId="{2704C4BE-E30F-4C0A-A7F5-30BE9923CC32}" destId="{8803F234-2099-48FF-B4DC-5EAC64D1E85F}" srcOrd="1" destOrd="0" parTransId="{410EDE5E-6E74-4ED8-BF3D-D62CB703E984}" sibTransId="{F4474926-65B3-4B5F-9247-9BB86CA81B5F}"/>
    <dgm:cxn modelId="{95FA2151-4334-4523-B6D0-382557013A48}" type="presOf" srcId="{663E2115-356F-4893-95ED-186D8DF2EBB0}" destId="{89129D80-B135-464D-B47F-FBFBFF4CD4FB}" srcOrd="0" destOrd="0" presId="urn:microsoft.com/office/officeart/2005/8/layout/chevron1"/>
    <dgm:cxn modelId="{3EA0981C-14EB-4D70-B2BE-BACB85188971}" srcId="{2704C4BE-E30F-4C0A-A7F5-30BE9923CC32}" destId="{F96C4942-4B95-4E3A-83E5-CBC702E56ADC}" srcOrd="9" destOrd="0" parTransId="{880EC617-7846-42C2-92F6-71CC182540C8}" sibTransId="{8770BBCD-B887-47C8-8C5E-5EB5C0AADC7C}"/>
    <dgm:cxn modelId="{5377D83B-9D02-438C-BCC0-A8A186F06259}" srcId="{2704C4BE-E30F-4C0A-A7F5-30BE9923CC32}" destId="{2354A235-02BD-40E0-8F79-1137A227F43E}" srcOrd="0" destOrd="0" parTransId="{A03EA1D0-56FC-42A1-8B15-B5FDAACD7758}" sibTransId="{F7808752-82FD-4B15-9ACD-912EC202C671}"/>
    <dgm:cxn modelId="{381487CE-9788-42E9-BFA4-BFAB227C2053}" type="presOf" srcId="{F96C4942-4B95-4E3A-83E5-CBC702E56ADC}" destId="{F0CFBE4F-995E-4F74-8D0E-04194FBA7E67}" srcOrd="0" destOrd="0" presId="urn:microsoft.com/office/officeart/2005/8/layout/chevron1"/>
    <dgm:cxn modelId="{E1B5E7CC-8C87-4B7D-A964-C5C47854A708}" type="presOf" srcId="{4BCCE727-75EC-4F3F-9CA7-A789DAA661B3}" destId="{57A2B8AB-355D-47A9-86CF-430A75E8FF92}" srcOrd="0" destOrd="0" presId="urn:microsoft.com/office/officeart/2005/8/layout/chevron1"/>
    <dgm:cxn modelId="{1DEF0795-EE03-448C-9D3B-3C0E59EB4F31}" type="presOf" srcId="{2354A235-02BD-40E0-8F79-1137A227F43E}" destId="{707B2080-8507-4907-9529-CC832E3F40BE}" srcOrd="0" destOrd="0" presId="urn:microsoft.com/office/officeart/2005/8/layout/chevron1"/>
    <dgm:cxn modelId="{3A3E0E9D-CC2C-4189-B5ED-C9997B95CFBF}" srcId="{2704C4BE-E30F-4C0A-A7F5-30BE9923CC32}" destId="{64CA68A5-B377-471E-B652-AAB57B1F8FB8}" srcOrd="4" destOrd="0" parTransId="{E2473A38-B83A-4A16-9BB4-7C8BBF137562}" sibTransId="{48642A4A-C904-4128-BAB4-90CF6E0F5B32}"/>
    <dgm:cxn modelId="{3B98ACEC-D0B2-4435-B45D-4B6F4FF98380}" type="presParOf" srcId="{3574A525-068B-450F-90E7-2FCFFFF6486D}" destId="{707B2080-8507-4907-9529-CC832E3F40BE}" srcOrd="0" destOrd="0" presId="urn:microsoft.com/office/officeart/2005/8/layout/chevron1"/>
    <dgm:cxn modelId="{AA02BE53-CF92-4B6B-BA09-4A895CDE0C54}" type="presParOf" srcId="{3574A525-068B-450F-90E7-2FCFFFF6486D}" destId="{E607D41A-7962-435E-B886-BD90409B6A5D}" srcOrd="1" destOrd="0" presId="urn:microsoft.com/office/officeart/2005/8/layout/chevron1"/>
    <dgm:cxn modelId="{3360D9E8-0560-4090-9CD0-982DB16D6A43}" type="presParOf" srcId="{3574A525-068B-450F-90E7-2FCFFFF6486D}" destId="{BA622E63-32AA-4B81-9D3A-31B6C0117647}" srcOrd="2" destOrd="0" presId="urn:microsoft.com/office/officeart/2005/8/layout/chevron1"/>
    <dgm:cxn modelId="{E976D794-3CCA-415D-84FE-A0574133E70F}" type="presParOf" srcId="{3574A525-068B-450F-90E7-2FCFFFF6486D}" destId="{DF15B5BD-DBA5-4512-93C3-51A00930BC1C}" srcOrd="3" destOrd="0" presId="urn:microsoft.com/office/officeart/2005/8/layout/chevron1"/>
    <dgm:cxn modelId="{42E3900E-25DA-4EC7-8895-69E21AF578B9}" type="presParOf" srcId="{3574A525-068B-450F-90E7-2FCFFFF6486D}" destId="{57A2B8AB-355D-47A9-86CF-430A75E8FF92}" srcOrd="4" destOrd="0" presId="urn:microsoft.com/office/officeart/2005/8/layout/chevron1"/>
    <dgm:cxn modelId="{972D9ECF-896A-4213-BCEE-5CFE3604AFE2}" type="presParOf" srcId="{3574A525-068B-450F-90E7-2FCFFFF6486D}" destId="{B3731BCB-CB6F-47F8-9D3A-A82F034A2BD5}" srcOrd="5" destOrd="0" presId="urn:microsoft.com/office/officeart/2005/8/layout/chevron1"/>
    <dgm:cxn modelId="{4E76B498-D298-480D-B2C4-D26CCF7A3AFD}" type="presParOf" srcId="{3574A525-068B-450F-90E7-2FCFFFF6486D}" destId="{487F6C26-6950-4ABA-8929-355CA05E8079}" srcOrd="6" destOrd="0" presId="urn:microsoft.com/office/officeart/2005/8/layout/chevron1"/>
    <dgm:cxn modelId="{35106A06-6527-4C0D-A58A-BDBF84B365EB}" type="presParOf" srcId="{3574A525-068B-450F-90E7-2FCFFFF6486D}" destId="{8D0D860A-88FF-492F-89D9-F99A1D016585}" srcOrd="7" destOrd="0" presId="urn:microsoft.com/office/officeart/2005/8/layout/chevron1"/>
    <dgm:cxn modelId="{770FA7F2-71E7-4B0C-9983-2A574473C904}" type="presParOf" srcId="{3574A525-068B-450F-90E7-2FCFFFF6486D}" destId="{3A57F5C7-82C4-404B-9D2F-EC9449F5252B}" srcOrd="8" destOrd="0" presId="urn:microsoft.com/office/officeart/2005/8/layout/chevron1"/>
    <dgm:cxn modelId="{6CE6720A-92EB-4C88-B1CE-FEF66C0284A5}" type="presParOf" srcId="{3574A525-068B-450F-90E7-2FCFFFF6486D}" destId="{A4E3C230-6C18-4D61-91E4-9CEC9C517E74}" srcOrd="9" destOrd="0" presId="urn:microsoft.com/office/officeart/2005/8/layout/chevron1"/>
    <dgm:cxn modelId="{AFCB6E21-C83A-4CE8-B3BB-7ED43AFE6FB9}" type="presParOf" srcId="{3574A525-068B-450F-90E7-2FCFFFF6486D}" destId="{6C91F302-6004-4AEE-B202-CC8BAFBF9961}" srcOrd="10" destOrd="0" presId="urn:microsoft.com/office/officeart/2005/8/layout/chevron1"/>
    <dgm:cxn modelId="{23F29DF3-DE92-43F1-B7E9-DE66018407AF}" type="presParOf" srcId="{3574A525-068B-450F-90E7-2FCFFFF6486D}" destId="{5638CF53-E499-4BE6-9F79-32A32E53666B}" srcOrd="11" destOrd="0" presId="urn:microsoft.com/office/officeart/2005/8/layout/chevron1"/>
    <dgm:cxn modelId="{C3CF72DE-9B11-44E4-B18D-0CF4DFA27384}" type="presParOf" srcId="{3574A525-068B-450F-90E7-2FCFFFF6486D}" destId="{9AD520C9-0063-4431-9881-F7A8BA08BAFF}" srcOrd="12" destOrd="0" presId="urn:microsoft.com/office/officeart/2005/8/layout/chevron1"/>
    <dgm:cxn modelId="{A56630B2-DB58-4A4A-B8C3-B55DEE79BCB6}" type="presParOf" srcId="{3574A525-068B-450F-90E7-2FCFFFF6486D}" destId="{A02C7EFB-73D7-41FC-9A93-7A8664637868}" srcOrd="13" destOrd="0" presId="urn:microsoft.com/office/officeart/2005/8/layout/chevron1"/>
    <dgm:cxn modelId="{BF7CF810-AAFA-4559-BEFA-C5E6032821EA}" type="presParOf" srcId="{3574A525-068B-450F-90E7-2FCFFFF6486D}" destId="{89129D80-B135-464D-B47F-FBFBFF4CD4FB}" srcOrd="14" destOrd="0" presId="urn:microsoft.com/office/officeart/2005/8/layout/chevron1"/>
    <dgm:cxn modelId="{B74BC7A7-2C72-4DBC-9256-4ED1D0AE6744}" type="presParOf" srcId="{3574A525-068B-450F-90E7-2FCFFFF6486D}" destId="{E651888D-CDD6-462A-8C1A-A742D8F42800}" srcOrd="15" destOrd="0" presId="urn:microsoft.com/office/officeart/2005/8/layout/chevron1"/>
    <dgm:cxn modelId="{CC686D9C-EF71-488E-AF17-EDF335E67E96}" type="presParOf" srcId="{3574A525-068B-450F-90E7-2FCFFFF6486D}" destId="{5BF50E6C-045A-4FE8-963B-5538C57BF9DB}" srcOrd="16" destOrd="0" presId="urn:microsoft.com/office/officeart/2005/8/layout/chevron1"/>
    <dgm:cxn modelId="{723E2090-6CE5-4D63-A420-278E5D5BA1E9}" type="presParOf" srcId="{3574A525-068B-450F-90E7-2FCFFFF6486D}" destId="{95B11CCB-B164-4F58-B65E-B4B44A4ADD30}" srcOrd="17" destOrd="0" presId="urn:microsoft.com/office/officeart/2005/8/layout/chevron1"/>
    <dgm:cxn modelId="{7815E925-D1CB-4B1F-B552-19E4649F76AB}" type="presParOf" srcId="{3574A525-068B-450F-90E7-2FCFFFF6486D}" destId="{F0CFBE4F-995E-4F74-8D0E-04194FBA7E67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8087E2-E345-45F9-9DA7-0724A3A199BC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38408FD-B4AC-479E-B924-C2567A4012B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GPA</a:t>
          </a:r>
          <a:endParaRPr lang="en-US" dirty="0">
            <a:solidFill>
              <a:schemeClr val="tx1"/>
            </a:solidFill>
          </a:endParaRPr>
        </a:p>
      </dgm:t>
    </dgm:pt>
    <dgm:pt modelId="{F5F264C3-09FE-4E22-96AF-4A9E3A7F7C45}" type="parTrans" cxnId="{5177CA9D-6045-4B2C-A6AB-A79B7C4ECA27}">
      <dgm:prSet/>
      <dgm:spPr/>
      <dgm:t>
        <a:bodyPr/>
        <a:lstStyle/>
        <a:p>
          <a:endParaRPr lang="en-US"/>
        </a:p>
      </dgm:t>
    </dgm:pt>
    <dgm:pt modelId="{5A785EF2-433E-4034-A016-B10D1EF69F58}" type="sibTrans" cxnId="{5177CA9D-6045-4B2C-A6AB-A79B7C4ECA27}">
      <dgm:prSet/>
      <dgm:spPr/>
      <dgm:t>
        <a:bodyPr/>
        <a:lstStyle/>
        <a:p>
          <a:endParaRPr lang="en-US"/>
        </a:p>
      </dgm:t>
    </dgm:pt>
    <dgm:pt modelId="{9BA77D59-3C40-4A0D-82CB-F170BFEF135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The most important one if you apply from BS</a:t>
          </a:r>
          <a:endParaRPr lang="en-US" dirty="0">
            <a:solidFill>
              <a:schemeClr val="tx1"/>
            </a:solidFill>
          </a:endParaRPr>
        </a:p>
      </dgm:t>
    </dgm:pt>
    <dgm:pt modelId="{80D101BB-19F4-455E-899A-17F9EBDAD2B4}" type="parTrans" cxnId="{D1F05868-E06D-4CE8-9CCC-0BD3BC6424AB}">
      <dgm:prSet/>
      <dgm:spPr/>
      <dgm:t>
        <a:bodyPr/>
        <a:lstStyle/>
        <a:p>
          <a:endParaRPr lang="en-US"/>
        </a:p>
      </dgm:t>
    </dgm:pt>
    <dgm:pt modelId="{46DCF6FF-3E84-4144-9ECC-9581BFA58FAB}" type="sibTrans" cxnId="{D1F05868-E06D-4CE8-9CCC-0BD3BC6424AB}">
      <dgm:prSet/>
      <dgm:spPr/>
      <dgm:t>
        <a:bodyPr/>
        <a:lstStyle/>
        <a:p>
          <a:endParaRPr lang="en-US"/>
        </a:p>
      </dgm:t>
    </dgm:pt>
    <dgm:pt modelId="{4275001E-A285-4EC9-A7ED-23E1FF60074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Resume</a:t>
          </a:r>
          <a:endParaRPr lang="en-US" dirty="0">
            <a:solidFill>
              <a:schemeClr val="tx1"/>
            </a:solidFill>
          </a:endParaRPr>
        </a:p>
      </dgm:t>
    </dgm:pt>
    <dgm:pt modelId="{B52C842A-51C0-4729-B6ED-23CB2E555950}" type="parTrans" cxnId="{82DBCA50-3822-417C-81CC-13226469E3CF}">
      <dgm:prSet/>
      <dgm:spPr/>
      <dgm:t>
        <a:bodyPr/>
        <a:lstStyle/>
        <a:p>
          <a:endParaRPr lang="en-US"/>
        </a:p>
      </dgm:t>
    </dgm:pt>
    <dgm:pt modelId="{D7624A2A-A855-483E-977D-935F46542E9D}" type="sibTrans" cxnId="{82DBCA50-3822-417C-81CC-13226469E3CF}">
      <dgm:prSet/>
      <dgm:spPr/>
      <dgm:t>
        <a:bodyPr/>
        <a:lstStyle/>
        <a:p>
          <a:endParaRPr lang="en-US"/>
        </a:p>
      </dgm:t>
    </dgm:pt>
    <dgm:pt modelId="{1FA82BDD-9590-45FD-8D1F-69ABF6F7E0D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Format</a:t>
          </a:r>
          <a:endParaRPr lang="en-US" dirty="0">
            <a:solidFill>
              <a:schemeClr val="tx1"/>
            </a:solidFill>
          </a:endParaRPr>
        </a:p>
      </dgm:t>
    </dgm:pt>
    <dgm:pt modelId="{452D7B87-A421-4E67-8F82-7C4A4D984E94}" type="parTrans" cxnId="{7B427058-974D-4F8D-BE91-CA5A1AF130B4}">
      <dgm:prSet/>
      <dgm:spPr/>
      <dgm:t>
        <a:bodyPr/>
        <a:lstStyle/>
        <a:p>
          <a:endParaRPr lang="en-US"/>
        </a:p>
      </dgm:t>
    </dgm:pt>
    <dgm:pt modelId="{45B3F072-A124-4037-9353-AE7493B0B2B8}" type="sibTrans" cxnId="{7B427058-974D-4F8D-BE91-CA5A1AF130B4}">
      <dgm:prSet/>
      <dgm:spPr/>
      <dgm:t>
        <a:bodyPr/>
        <a:lstStyle/>
        <a:p>
          <a:endParaRPr lang="en-US"/>
        </a:p>
      </dgm:t>
    </dgm:pt>
    <dgm:pt modelId="{59F1AF83-DD09-48F0-9896-C24FB39C1A57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Contents</a:t>
          </a:r>
          <a:endParaRPr lang="en-US" dirty="0">
            <a:solidFill>
              <a:schemeClr val="tx1"/>
            </a:solidFill>
          </a:endParaRPr>
        </a:p>
      </dgm:t>
    </dgm:pt>
    <dgm:pt modelId="{37D3AC5D-622E-4131-AB11-C17F412AA05B}" type="parTrans" cxnId="{518ED62C-0DCD-4ABA-95B8-4ACDEAA6BBC8}">
      <dgm:prSet/>
      <dgm:spPr/>
      <dgm:t>
        <a:bodyPr/>
        <a:lstStyle/>
        <a:p>
          <a:endParaRPr lang="en-US"/>
        </a:p>
      </dgm:t>
    </dgm:pt>
    <dgm:pt modelId="{21D1E673-031F-4DC5-9137-EE43C402D886}" type="sibTrans" cxnId="{518ED62C-0DCD-4ABA-95B8-4ACDEAA6BBC8}">
      <dgm:prSet/>
      <dgm:spPr/>
      <dgm:t>
        <a:bodyPr/>
        <a:lstStyle/>
        <a:p>
          <a:endParaRPr lang="en-US"/>
        </a:p>
      </dgm:t>
    </dgm:pt>
    <dgm:pt modelId="{3F706DEB-3D8F-4381-838B-066AC8A8268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Recommendation letters</a:t>
          </a:r>
          <a:endParaRPr lang="en-US" dirty="0">
            <a:solidFill>
              <a:schemeClr val="tx1"/>
            </a:solidFill>
          </a:endParaRPr>
        </a:p>
      </dgm:t>
    </dgm:pt>
    <dgm:pt modelId="{0E56CBD3-7533-4D91-8C12-64B50E05BF16}" type="parTrans" cxnId="{430280B8-6772-467F-AAFB-8395C98F5D06}">
      <dgm:prSet/>
      <dgm:spPr/>
      <dgm:t>
        <a:bodyPr/>
        <a:lstStyle/>
        <a:p>
          <a:endParaRPr lang="en-US"/>
        </a:p>
      </dgm:t>
    </dgm:pt>
    <dgm:pt modelId="{81E13FC5-C30F-4BF6-B6BC-F6FA71A813EA}" type="sibTrans" cxnId="{430280B8-6772-467F-AAFB-8395C98F5D06}">
      <dgm:prSet/>
      <dgm:spPr/>
      <dgm:t>
        <a:bodyPr/>
        <a:lstStyle/>
        <a:p>
          <a:endParaRPr lang="en-US"/>
        </a:p>
      </dgm:t>
    </dgm:pt>
    <dgm:pt modelId="{5590CF6D-F06C-4A77-AE02-DFA7C1ACDB62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How many and from who?</a:t>
          </a:r>
          <a:endParaRPr lang="en-US" dirty="0">
            <a:solidFill>
              <a:schemeClr val="tx1"/>
            </a:solidFill>
          </a:endParaRPr>
        </a:p>
      </dgm:t>
    </dgm:pt>
    <dgm:pt modelId="{E59F1144-9444-4558-92C1-4CCF5611C622}" type="parTrans" cxnId="{EC6130D3-D94F-4F34-82CC-9BCB18B41164}">
      <dgm:prSet/>
      <dgm:spPr/>
      <dgm:t>
        <a:bodyPr/>
        <a:lstStyle/>
        <a:p>
          <a:endParaRPr lang="en-US"/>
        </a:p>
      </dgm:t>
    </dgm:pt>
    <dgm:pt modelId="{BFF56355-F368-4A43-AB88-82491DFF1869}" type="sibTrans" cxnId="{EC6130D3-D94F-4F34-82CC-9BCB18B41164}">
      <dgm:prSet/>
      <dgm:spPr/>
      <dgm:t>
        <a:bodyPr/>
        <a:lstStyle/>
        <a:p>
          <a:endParaRPr lang="en-US"/>
        </a:p>
      </dgm:t>
    </dgm:pt>
    <dgm:pt modelId="{4A2FC687-4FB2-47AD-B9EC-269556CF1E3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Standard Tests</a:t>
          </a:r>
          <a:endParaRPr lang="en-US" dirty="0">
            <a:solidFill>
              <a:schemeClr val="tx1"/>
            </a:solidFill>
          </a:endParaRPr>
        </a:p>
      </dgm:t>
    </dgm:pt>
    <dgm:pt modelId="{FCE4C645-FAD2-4ADB-B844-BA37FF635E85}" type="parTrans" cxnId="{1F89376A-5FF5-4563-B86F-29DC35E34599}">
      <dgm:prSet/>
      <dgm:spPr/>
      <dgm:t>
        <a:bodyPr/>
        <a:lstStyle/>
        <a:p>
          <a:endParaRPr lang="en-US"/>
        </a:p>
      </dgm:t>
    </dgm:pt>
    <dgm:pt modelId="{6C693771-97F6-4D18-B3E2-41DD7BBA1C90}" type="sibTrans" cxnId="{1F89376A-5FF5-4563-B86F-29DC35E34599}">
      <dgm:prSet/>
      <dgm:spPr/>
      <dgm:t>
        <a:bodyPr/>
        <a:lstStyle/>
        <a:p>
          <a:endParaRPr lang="en-US"/>
        </a:p>
      </dgm:t>
    </dgm:pt>
    <dgm:pt modelId="{A8178F07-7B59-4D5E-83BF-AC5059D5DF1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SOP</a:t>
          </a:r>
          <a:endParaRPr lang="en-US" dirty="0">
            <a:solidFill>
              <a:schemeClr val="tx1"/>
            </a:solidFill>
          </a:endParaRPr>
        </a:p>
      </dgm:t>
    </dgm:pt>
    <dgm:pt modelId="{508D0E6C-65FF-4FAC-B4DC-8C521D26E1DD}" type="parTrans" cxnId="{AEAE00E9-7B16-4614-BAA8-83AFA340D0B4}">
      <dgm:prSet/>
      <dgm:spPr/>
      <dgm:t>
        <a:bodyPr/>
        <a:lstStyle/>
        <a:p>
          <a:endParaRPr lang="en-US"/>
        </a:p>
      </dgm:t>
    </dgm:pt>
    <dgm:pt modelId="{A6EECDBC-B844-49AC-B9A5-902A912EDBCD}" type="sibTrans" cxnId="{AEAE00E9-7B16-4614-BAA8-83AFA340D0B4}">
      <dgm:prSet/>
      <dgm:spPr/>
      <dgm:t>
        <a:bodyPr/>
        <a:lstStyle/>
        <a:p>
          <a:endParaRPr lang="en-US"/>
        </a:p>
      </dgm:t>
    </dgm:pt>
    <dgm:pt modelId="{F9D76785-5472-4AA9-A21F-CEF63DA138F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What to write? Chronological Order?</a:t>
          </a:r>
          <a:endParaRPr lang="en-US" dirty="0">
            <a:solidFill>
              <a:schemeClr val="tx1"/>
            </a:solidFill>
          </a:endParaRPr>
        </a:p>
      </dgm:t>
    </dgm:pt>
    <dgm:pt modelId="{26A7C454-0445-48F9-A687-EB2AC7E9CB90}" type="parTrans" cxnId="{BB77212A-A6FC-4FCC-ABFA-AE7ED89538CD}">
      <dgm:prSet/>
      <dgm:spPr/>
      <dgm:t>
        <a:bodyPr/>
        <a:lstStyle/>
        <a:p>
          <a:endParaRPr lang="en-US"/>
        </a:p>
      </dgm:t>
    </dgm:pt>
    <dgm:pt modelId="{3BDA255C-DF27-4733-A990-4D4BE949452B}" type="sibTrans" cxnId="{BB77212A-A6FC-4FCC-ABFA-AE7ED89538CD}">
      <dgm:prSet/>
      <dgm:spPr/>
      <dgm:t>
        <a:bodyPr/>
        <a:lstStyle/>
        <a:p>
          <a:endParaRPr lang="en-US"/>
        </a:p>
      </dgm:t>
    </dgm:pt>
    <dgm:pt modelId="{C6C2B7CF-5037-48B3-ACC4-12B76D5265F6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Language: TOEFL/IELTS</a:t>
          </a:r>
          <a:endParaRPr lang="en-US" dirty="0">
            <a:solidFill>
              <a:schemeClr val="tx1"/>
            </a:solidFill>
          </a:endParaRPr>
        </a:p>
      </dgm:t>
    </dgm:pt>
    <dgm:pt modelId="{E6AF0845-B4EE-461A-9FD6-605660E3E040}" type="parTrans" cxnId="{FC9EF975-9C97-4C4C-B714-63AE8EF0161C}">
      <dgm:prSet/>
      <dgm:spPr/>
      <dgm:t>
        <a:bodyPr/>
        <a:lstStyle/>
        <a:p>
          <a:endParaRPr lang="en-US"/>
        </a:p>
      </dgm:t>
    </dgm:pt>
    <dgm:pt modelId="{75C0FA4E-3B09-4EDC-99D6-2265F7B999B5}" type="sibTrans" cxnId="{FC9EF975-9C97-4C4C-B714-63AE8EF0161C}">
      <dgm:prSet/>
      <dgm:spPr/>
      <dgm:t>
        <a:bodyPr/>
        <a:lstStyle/>
        <a:p>
          <a:endParaRPr lang="en-US"/>
        </a:p>
      </dgm:t>
    </dgm:pt>
    <dgm:pt modelId="{BB4BE27B-54FB-41CC-A3BB-3A1F849326CE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GRE (Subject, General)</a:t>
          </a:r>
          <a:endParaRPr lang="en-US" dirty="0">
            <a:solidFill>
              <a:schemeClr val="tx1"/>
            </a:solidFill>
          </a:endParaRPr>
        </a:p>
      </dgm:t>
    </dgm:pt>
    <dgm:pt modelId="{CA755711-D992-49CE-8E69-F0AF707C4365}" type="parTrans" cxnId="{237BB7F0-CCA1-4A04-86D5-46AFDBB5852E}">
      <dgm:prSet/>
      <dgm:spPr/>
      <dgm:t>
        <a:bodyPr/>
        <a:lstStyle/>
        <a:p>
          <a:endParaRPr lang="en-US"/>
        </a:p>
      </dgm:t>
    </dgm:pt>
    <dgm:pt modelId="{BC27E06C-32B7-4364-B9C8-EF11EF4E04C1}" type="sibTrans" cxnId="{237BB7F0-CCA1-4A04-86D5-46AFDBB5852E}">
      <dgm:prSet/>
      <dgm:spPr/>
      <dgm:t>
        <a:bodyPr/>
        <a:lstStyle/>
        <a:p>
          <a:endParaRPr lang="en-US"/>
        </a:p>
      </dgm:t>
    </dgm:pt>
    <dgm:pt modelId="{A1621980-1B9D-42A1-8BC7-43AE3754F71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DO NOT BE SHY!!!</a:t>
          </a:r>
          <a:endParaRPr lang="en-US" dirty="0">
            <a:solidFill>
              <a:schemeClr val="tx1"/>
            </a:solidFill>
          </a:endParaRPr>
        </a:p>
      </dgm:t>
    </dgm:pt>
    <dgm:pt modelId="{CAB871B3-6133-44ED-B184-C6C2D045A44F}" type="parTrans" cxnId="{4AFCEB4F-10E5-4CA9-BFA2-3255F7F86E03}">
      <dgm:prSet/>
      <dgm:spPr/>
      <dgm:t>
        <a:bodyPr/>
        <a:lstStyle/>
        <a:p>
          <a:endParaRPr lang="en-US"/>
        </a:p>
      </dgm:t>
    </dgm:pt>
    <dgm:pt modelId="{D4A2E492-D3B7-49BA-B799-39014A662411}" type="sibTrans" cxnId="{4AFCEB4F-10E5-4CA9-BFA2-3255F7F86E03}">
      <dgm:prSet/>
      <dgm:spPr/>
      <dgm:t>
        <a:bodyPr/>
        <a:lstStyle/>
        <a:p>
          <a:endParaRPr lang="en-US"/>
        </a:p>
      </dgm:t>
    </dgm:pt>
    <dgm:pt modelId="{EFE1F1ED-48E3-4409-A541-0B126B994E0B}" type="pres">
      <dgm:prSet presAssocID="{CD8087E2-E345-45F9-9DA7-0724A3A199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31FD3E-929F-41F9-9AD3-2336BE638CBB}" type="pres">
      <dgm:prSet presAssocID="{A38408FD-B4AC-479E-B924-C2567A4012BA}" presName="linNode" presStyleCnt="0"/>
      <dgm:spPr/>
    </dgm:pt>
    <dgm:pt modelId="{760A37C3-6FB9-4E7A-8DFD-2292297631E5}" type="pres">
      <dgm:prSet presAssocID="{A38408FD-B4AC-479E-B924-C2567A4012B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1EA7A-C07B-445E-A754-E7FB04E9130C}" type="pres">
      <dgm:prSet presAssocID="{A38408FD-B4AC-479E-B924-C2567A4012B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24001-AC6C-45A0-9EE3-BD7974BDF034}" type="pres">
      <dgm:prSet presAssocID="{5A785EF2-433E-4034-A016-B10D1EF69F58}" presName="sp" presStyleCnt="0"/>
      <dgm:spPr/>
    </dgm:pt>
    <dgm:pt modelId="{5B6FF9E2-1107-4785-A3C9-30BCF614401A}" type="pres">
      <dgm:prSet presAssocID="{4275001E-A285-4EC9-A7ED-23E1FF600748}" presName="linNode" presStyleCnt="0"/>
      <dgm:spPr/>
    </dgm:pt>
    <dgm:pt modelId="{96460C3C-F85F-4FE5-BB84-A4F5CD901A7F}" type="pres">
      <dgm:prSet presAssocID="{4275001E-A285-4EC9-A7ED-23E1FF60074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539B8-9F9E-42A3-906C-5EBE1AC0E13E}" type="pres">
      <dgm:prSet presAssocID="{4275001E-A285-4EC9-A7ED-23E1FF600748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85BF7-9156-4003-BF1E-C039DDDC8D56}" type="pres">
      <dgm:prSet presAssocID="{D7624A2A-A855-483E-977D-935F46542E9D}" presName="sp" presStyleCnt="0"/>
      <dgm:spPr/>
    </dgm:pt>
    <dgm:pt modelId="{D8825628-0802-43F3-B5B2-A87223C34AA6}" type="pres">
      <dgm:prSet presAssocID="{3F706DEB-3D8F-4381-838B-066AC8A82682}" presName="linNode" presStyleCnt="0"/>
      <dgm:spPr/>
    </dgm:pt>
    <dgm:pt modelId="{80B483EC-916F-436B-AEC9-AD4861BE434B}" type="pres">
      <dgm:prSet presAssocID="{3F706DEB-3D8F-4381-838B-066AC8A8268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0A789-2A11-4CA6-B58C-DBF9A2F0D7BE}" type="pres">
      <dgm:prSet presAssocID="{3F706DEB-3D8F-4381-838B-066AC8A8268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638FB-2661-4E15-B984-234C8EEC1272}" type="pres">
      <dgm:prSet presAssocID="{81E13FC5-C30F-4BF6-B6BC-F6FA71A813EA}" presName="sp" presStyleCnt="0"/>
      <dgm:spPr/>
    </dgm:pt>
    <dgm:pt modelId="{CCE0767E-C41C-47BC-A35A-9CD687B4C687}" type="pres">
      <dgm:prSet presAssocID="{4A2FC687-4FB2-47AD-B9EC-269556CF1E30}" presName="linNode" presStyleCnt="0"/>
      <dgm:spPr/>
    </dgm:pt>
    <dgm:pt modelId="{79584AF1-CFE9-4DBD-970F-FDD9C120FC1E}" type="pres">
      <dgm:prSet presAssocID="{4A2FC687-4FB2-47AD-B9EC-269556CF1E3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A86F0-AA4A-4D6D-AC0A-704AC379C068}" type="pres">
      <dgm:prSet presAssocID="{4A2FC687-4FB2-47AD-B9EC-269556CF1E3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4E3C9-6463-426E-BD22-836A4E4DCEAF}" type="pres">
      <dgm:prSet presAssocID="{6C693771-97F6-4D18-B3E2-41DD7BBA1C90}" presName="sp" presStyleCnt="0"/>
      <dgm:spPr/>
    </dgm:pt>
    <dgm:pt modelId="{3A8AF927-F703-4D78-A154-5901F51FA6FC}" type="pres">
      <dgm:prSet presAssocID="{A8178F07-7B59-4D5E-83BF-AC5059D5DF1D}" presName="linNode" presStyleCnt="0"/>
      <dgm:spPr/>
    </dgm:pt>
    <dgm:pt modelId="{074CE827-B575-40BC-AF74-6EA75E7BE839}" type="pres">
      <dgm:prSet presAssocID="{A8178F07-7B59-4D5E-83BF-AC5059D5DF1D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221E7-F935-4F89-A533-3A977E447B12}" type="pres">
      <dgm:prSet presAssocID="{A8178F07-7B59-4D5E-83BF-AC5059D5DF1D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77CA9D-6045-4B2C-A6AB-A79B7C4ECA27}" srcId="{CD8087E2-E345-45F9-9DA7-0724A3A199BC}" destId="{A38408FD-B4AC-479E-B924-C2567A4012BA}" srcOrd="0" destOrd="0" parTransId="{F5F264C3-09FE-4E22-96AF-4A9E3A7F7C45}" sibTransId="{5A785EF2-433E-4034-A016-B10D1EF69F58}"/>
    <dgm:cxn modelId="{AECBC0F5-C0E6-4158-9D01-4DD80D56FBF0}" type="presOf" srcId="{5590CF6D-F06C-4A77-AE02-DFA7C1ACDB62}" destId="{4520A789-2A11-4CA6-B58C-DBF9A2F0D7BE}" srcOrd="0" destOrd="0" presId="urn:microsoft.com/office/officeart/2005/8/layout/vList5"/>
    <dgm:cxn modelId="{BB77212A-A6FC-4FCC-ABFA-AE7ED89538CD}" srcId="{A8178F07-7B59-4D5E-83BF-AC5059D5DF1D}" destId="{F9D76785-5472-4AA9-A21F-CEF63DA138FC}" srcOrd="0" destOrd="0" parTransId="{26A7C454-0445-48F9-A687-EB2AC7E9CB90}" sibTransId="{3BDA255C-DF27-4733-A990-4D4BE949452B}"/>
    <dgm:cxn modelId="{1F89376A-5FF5-4563-B86F-29DC35E34599}" srcId="{CD8087E2-E345-45F9-9DA7-0724A3A199BC}" destId="{4A2FC687-4FB2-47AD-B9EC-269556CF1E30}" srcOrd="3" destOrd="0" parTransId="{FCE4C645-FAD2-4ADB-B844-BA37FF635E85}" sibTransId="{6C693771-97F6-4D18-B3E2-41DD7BBA1C90}"/>
    <dgm:cxn modelId="{730C3549-34EE-4A6B-81AA-61BFF437C4C7}" type="presOf" srcId="{4A2FC687-4FB2-47AD-B9EC-269556CF1E30}" destId="{79584AF1-CFE9-4DBD-970F-FDD9C120FC1E}" srcOrd="0" destOrd="0" presId="urn:microsoft.com/office/officeart/2005/8/layout/vList5"/>
    <dgm:cxn modelId="{4AE50C49-3EDF-4412-A919-5238EAF29FA7}" type="presOf" srcId="{A38408FD-B4AC-479E-B924-C2567A4012BA}" destId="{760A37C3-6FB9-4E7A-8DFD-2292297631E5}" srcOrd="0" destOrd="0" presId="urn:microsoft.com/office/officeart/2005/8/layout/vList5"/>
    <dgm:cxn modelId="{D1F05868-E06D-4CE8-9CCC-0BD3BC6424AB}" srcId="{A38408FD-B4AC-479E-B924-C2567A4012BA}" destId="{9BA77D59-3C40-4A0D-82CB-F170BFEF1358}" srcOrd="0" destOrd="0" parTransId="{80D101BB-19F4-455E-899A-17F9EBDAD2B4}" sibTransId="{46DCF6FF-3E84-4144-9ECC-9581BFA58FAB}"/>
    <dgm:cxn modelId="{B036D7E7-5DF5-415C-8EF2-BACC8B4B1212}" type="presOf" srcId="{9BA77D59-3C40-4A0D-82CB-F170BFEF1358}" destId="{91C1EA7A-C07B-445E-A754-E7FB04E9130C}" srcOrd="0" destOrd="0" presId="urn:microsoft.com/office/officeart/2005/8/layout/vList5"/>
    <dgm:cxn modelId="{18933CB5-0280-4E9C-9C21-02AE1958AC0A}" type="presOf" srcId="{CD8087E2-E345-45F9-9DA7-0724A3A199BC}" destId="{EFE1F1ED-48E3-4409-A541-0B126B994E0B}" srcOrd="0" destOrd="0" presId="urn:microsoft.com/office/officeart/2005/8/layout/vList5"/>
    <dgm:cxn modelId="{AEAE00E9-7B16-4614-BAA8-83AFA340D0B4}" srcId="{CD8087E2-E345-45F9-9DA7-0724A3A199BC}" destId="{A8178F07-7B59-4D5E-83BF-AC5059D5DF1D}" srcOrd="4" destOrd="0" parTransId="{508D0E6C-65FF-4FAC-B4DC-8C521D26E1DD}" sibTransId="{A6EECDBC-B844-49AC-B9A5-902A912EDBCD}"/>
    <dgm:cxn modelId="{82DBCA50-3822-417C-81CC-13226469E3CF}" srcId="{CD8087E2-E345-45F9-9DA7-0724A3A199BC}" destId="{4275001E-A285-4EC9-A7ED-23E1FF600748}" srcOrd="1" destOrd="0" parTransId="{B52C842A-51C0-4729-B6ED-23CB2E555950}" sibTransId="{D7624A2A-A855-483E-977D-935F46542E9D}"/>
    <dgm:cxn modelId="{8274BE7E-64BF-4689-A10D-FBF1C17346B0}" type="presOf" srcId="{1FA82BDD-9590-45FD-8D1F-69ABF6F7E0DD}" destId="{DFF539B8-9F9E-42A3-906C-5EBE1AC0E13E}" srcOrd="0" destOrd="0" presId="urn:microsoft.com/office/officeart/2005/8/layout/vList5"/>
    <dgm:cxn modelId="{430280B8-6772-467F-AAFB-8395C98F5D06}" srcId="{CD8087E2-E345-45F9-9DA7-0724A3A199BC}" destId="{3F706DEB-3D8F-4381-838B-066AC8A82682}" srcOrd="2" destOrd="0" parTransId="{0E56CBD3-7533-4D91-8C12-64B50E05BF16}" sibTransId="{81E13FC5-C30F-4BF6-B6BC-F6FA71A813EA}"/>
    <dgm:cxn modelId="{0F717FF9-DBE4-4313-8851-B92DA230B079}" type="presOf" srcId="{A8178F07-7B59-4D5E-83BF-AC5059D5DF1D}" destId="{074CE827-B575-40BC-AF74-6EA75E7BE839}" srcOrd="0" destOrd="0" presId="urn:microsoft.com/office/officeart/2005/8/layout/vList5"/>
    <dgm:cxn modelId="{7A6829A1-5E39-43A4-BB27-EFEEE72539CD}" type="presOf" srcId="{C6C2B7CF-5037-48B3-ACC4-12B76D5265F6}" destId="{B20A86F0-AA4A-4D6D-AC0A-704AC379C068}" srcOrd="0" destOrd="0" presId="urn:microsoft.com/office/officeart/2005/8/layout/vList5"/>
    <dgm:cxn modelId="{518ED62C-0DCD-4ABA-95B8-4ACDEAA6BBC8}" srcId="{4275001E-A285-4EC9-A7ED-23E1FF600748}" destId="{59F1AF83-DD09-48F0-9896-C24FB39C1A57}" srcOrd="1" destOrd="0" parTransId="{37D3AC5D-622E-4131-AB11-C17F412AA05B}" sibTransId="{21D1E673-031F-4DC5-9137-EE43C402D886}"/>
    <dgm:cxn modelId="{EC6130D3-D94F-4F34-82CC-9BCB18B41164}" srcId="{3F706DEB-3D8F-4381-838B-066AC8A82682}" destId="{5590CF6D-F06C-4A77-AE02-DFA7C1ACDB62}" srcOrd="0" destOrd="0" parTransId="{E59F1144-9444-4558-92C1-4CCF5611C622}" sibTransId="{BFF56355-F368-4A43-AB88-82491DFF1869}"/>
    <dgm:cxn modelId="{A9825EEA-17E8-430E-AD67-7821FB768A65}" type="presOf" srcId="{A1621980-1B9D-42A1-8BC7-43AE3754F718}" destId="{4520A789-2A11-4CA6-B58C-DBF9A2F0D7BE}" srcOrd="0" destOrd="1" presId="urn:microsoft.com/office/officeart/2005/8/layout/vList5"/>
    <dgm:cxn modelId="{FC9EF975-9C97-4C4C-B714-63AE8EF0161C}" srcId="{4A2FC687-4FB2-47AD-B9EC-269556CF1E30}" destId="{C6C2B7CF-5037-48B3-ACC4-12B76D5265F6}" srcOrd="0" destOrd="0" parTransId="{E6AF0845-B4EE-461A-9FD6-605660E3E040}" sibTransId="{75C0FA4E-3B09-4EDC-99D6-2265F7B999B5}"/>
    <dgm:cxn modelId="{C7DF7053-97C5-48E8-9617-67605D56136E}" type="presOf" srcId="{59F1AF83-DD09-48F0-9896-C24FB39C1A57}" destId="{DFF539B8-9F9E-42A3-906C-5EBE1AC0E13E}" srcOrd="0" destOrd="1" presId="urn:microsoft.com/office/officeart/2005/8/layout/vList5"/>
    <dgm:cxn modelId="{85BA563B-AC7D-43F7-97B2-97A459C1A1BD}" type="presOf" srcId="{4275001E-A285-4EC9-A7ED-23E1FF600748}" destId="{96460C3C-F85F-4FE5-BB84-A4F5CD901A7F}" srcOrd="0" destOrd="0" presId="urn:microsoft.com/office/officeart/2005/8/layout/vList5"/>
    <dgm:cxn modelId="{6F23235A-F347-4E46-B00E-E5644E64B86D}" type="presOf" srcId="{3F706DEB-3D8F-4381-838B-066AC8A82682}" destId="{80B483EC-916F-436B-AEC9-AD4861BE434B}" srcOrd="0" destOrd="0" presId="urn:microsoft.com/office/officeart/2005/8/layout/vList5"/>
    <dgm:cxn modelId="{7B427058-974D-4F8D-BE91-CA5A1AF130B4}" srcId="{4275001E-A285-4EC9-A7ED-23E1FF600748}" destId="{1FA82BDD-9590-45FD-8D1F-69ABF6F7E0DD}" srcOrd="0" destOrd="0" parTransId="{452D7B87-A421-4E67-8F82-7C4A4D984E94}" sibTransId="{45B3F072-A124-4037-9353-AE7493B0B2B8}"/>
    <dgm:cxn modelId="{237BB7F0-CCA1-4A04-86D5-46AFDBB5852E}" srcId="{4A2FC687-4FB2-47AD-B9EC-269556CF1E30}" destId="{BB4BE27B-54FB-41CC-A3BB-3A1F849326CE}" srcOrd="1" destOrd="0" parTransId="{CA755711-D992-49CE-8E69-F0AF707C4365}" sibTransId="{BC27E06C-32B7-4364-B9C8-EF11EF4E04C1}"/>
    <dgm:cxn modelId="{464E7138-CC67-4036-AF77-12B177F0EC97}" type="presOf" srcId="{BB4BE27B-54FB-41CC-A3BB-3A1F849326CE}" destId="{B20A86F0-AA4A-4D6D-AC0A-704AC379C068}" srcOrd="0" destOrd="1" presId="urn:microsoft.com/office/officeart/2005/8/layout/vList5"/>
    <dgm:cxn modelId="{4AFCEB4F-10E5-4CA9-BFA2-3255F7F86E03}" srcId="{3F706DEB-3D8F-4381-838B-066AC8A82682}" destId="{A1621980-1B9D-42A1-8BC7-43AE3754F718}" srcOrd="1" destOrd="0" parTransId="{CAB871B3-6133-44ED-B184-C6C2D045A44F}" sibTransId="{D4A2E492-D3B7-49BA-B799-39014A662411}"/>
    <dgm:cxn modelId="{849BA56E-C1F1-41EA-8FB5-5C06D89C9CC0}" type="presOf" srcId="{F9D76785-5472-4AA9-A21F-CEF63DA138FC}" destId="{710221E7-F935-4F89-A533-3A977E447B12}" srcOrd="0" destOrd="0" presId="urn:microsoft.com/office/officeart/2005/8/layout/vList5"/>
    <dgm:cxn modelId="{2A85488B-2011-4821-B405-3A964FFEAE0B}" type="presParOf" srcId="{EFE1F1ED-48E3-4409-A541-0B126B994E0B}" destId="{B331FD3E-929F-41F9-9AD3-2336BE638CBB}" srcOrd="0" destOrd="0" presId="urn:microsoft.com/office/officeart/2005/8/layout/vList5"/>
    <dgm:cxn modelId="{A45DC318-52AC-4B6B-8A34-D3A5508071D8}" type="presParOf" srcId="{B331FD3E-929F-41F9-9AD3-2336BE638CBB}" destId="{760A37C3-6FB9-4E7A-8DFD-2292297631E5}" srcOrd="0" destOrd="0" presId="urn:microsoft.com/office/officeart/2005/8/layout/vList5"/>
    <dgm:cxn modelId="{4DD0F2AB-1F7F-4544-BCE7-A6239E44AB8D}" type="presParOf" srcId="{B331FD3E-929F-41F9-9AD3-2336BE638CBB}" destId="{91C1EA7A-C07B-445E-A754-E7FB04E9130C}" srcOrd="1" destOrd="0" presId="urn:microsoft.com/office/officeart/2005/8/layout/vList5"/>
    <dgm:cxn modelId="{57FC1E3D-FDDF-4C8E-A3F6-734E9F90C2B1}" type="presParOf" srcId="{EFE1F1ED-48E3-4409-A541-0B126B994E0B}" destId="{24324001-AC6C-45A0-9EE3-BD7974BDF034}" srcOrd="1" destOrd="0" presId="urn:microsoft.com/office/officeart/2005/8/layout/vList5"/>
    <dgm:cxn modelId="{743B1C96-1300-4364-BE98-C25BDDB68EFA}" type="presParOf" srcId="{EFE1F1ED-48E3-4409-A541-0B126B994E0B}" destId="{5B6FF9E2-1107-4785-A3C9-30BCF614401A}" srcOrd="2" destOrd="0" presId="urn:microsoft.com/office/officeart/2005/8/layout/vList5"/>
    <dgm:cxn modelId="{25A5D4C7-4876-4A55-A4F6-7519BDB841B8}" type="presParOf" srcId="{5B6FF9E2-1107-4785-A3C9-30BCF614401A}" destId="{96460C3C-F85F-4FE5-BB84-A4F5CD901A7F}" srcOrd="0" destOrd="0" presId="urn:microsoft.com/office/officeart/2005/8/layout/vList5"/>
    <dgm:cxn modelId="{D759A11B-3F21-4ADA-86B5-2DF98294D3E6}" type="presParOf" srcId="{5B6FF9E2-1107-4785-A3C9-30BCF614401A}" destId="{DFF539B8-9F9E-42A3-906C-5EBE1AC0E13E}" srcOrd="1" destOrd="0" presId="urn:microsoft.com/office/officeart/2005/8/layout/vList5"/>
    <dgm:cxn modelId="{7F977D38-8F5C-499A-A0B9-29EC1B8ECA04}" type="presParOf" srcId="{EFE1F1ED-48E3-4409-A541-0B126B994E0B}" destId="{F5885BF7-9156-4003-BF1E-C039DDDC8D56}" srcOrd="3" destOrd="0" presId="urn:microsoft.com/office/officeart/2005/8/layout/vList5"/>
    <dgm:cxn modelId="{2C86D0C5-9EB1-4583-83AB-E15B2B86F254}" type="presParOf" srcId="{EFE1F1ED-48E3-4409-A541-0B126B994E0B}" destId="{D8825628-0802-43F3-B5B2-A87223C34AA6}" srcOrd="4" destOrd="0" presId="urn:microsoft.com/office/officeart/2005/8/layout/vList5"/>
    <dgm:cxn modelId="{926FC314-4757-4C67-B69F-208D51147BA1}" type="presParOf" srcId="{D8825628-0802-43F3-B5B2-A87223C34AA6}" destId="{80B483EC-916F-436B-AEC9-AD4861BE434B}" srcOrd="0" destOrd="0" presId="urn:microsoft.com/office/officeart/2005/8/layout/vList5"/>
    <dgm:cxn modelId="{37EBC75C-997B-4ECB-80B9-0673792B8B3A}" type="presParOf" srcId="{D8825628-0802-43F3-B5B2-A87223C34AA6}" destId="{4520A789-2A11-4CA6-B58C-DBF9A2F0D7BE}" srcOrd="1" destOrd="0" presId="urn:microsoft.com/office/officeart/2005/8/layout/vList5"/>
    <dgm:cxn modelId="{47C0D1B6-AEAB-4F8F-807E-0EAA1E5B1651}" type="presParOf" srcId="{EFE1F1ED-48E3-4409-A541-0B126B994E0B}" destId="{B26638FB-2661-4E15-B984-234C8EEC1272}" srcOrd="5" destOrd="0" presId="urn:microsoft.com/office/officeart/2005/8/layout/vList5"/>
    <dgm:cxn modelId="{AFE7B6B9-2D0E-441E-83B9-8E756D0E2405}" type="presParOf" srcId="{EFE1F1ED-48E3-4409-A541-0B126B994E0B}" destId="{CCE0767E-C41C-47BC-A35A-9CD687B4C687}" srcOrd="6" destOrd="0" presId="urn:microsoft.com/office/officeart/2005/8/layout/vList5"/>
    <dgm:cxn modelId="{8FBC4B1A-B517-4F3D-AFDA-4543BBA0B448}" type="presParOf" srcId="{CCE0767E-C41C-47BC-A35A-9CD687B4C687}" destId="{79584AF1-CFE9-4DBD-970F-FDD9C120FC1E}" srcOrd="0" destOrd="0" presId="urn:microsoft.com/office/officeart/2005/8/layout/vList5"/>
    <dgm:cxn modelId="{1387AB55-9FCA-4DFA-AB00-C5E4BCC6F411}" type="presParOf" srcId="{CCE0767E-C41C-47BC-A35A-9CD687B4C687}" destId="{B20A86F0-AA4A-4D6D-AC0A-704AC379C068}" srcOrd="1" destOrd="0" presId="urn:microsoft.com/office/officeart/2005/8/layout/vList5"/>
    <dgm:cxn modelId="{A17D4B5E-4AC6-46BF-8E47-DAA1A6012438}" type="presParOf" srcId="{EFE1F1ED-48E3-4409-A541-0B126B994E0B}" destId="{8354E3C9-6463-426E-BD22-836A4E4DCEAF}" srcOrd="7" destOrd="0" presId="urn:microsoft.com/office/officeart/2005/8/layout/vList5"/>
    <dgm:cxn modelId="{293A4C2F-A9CC-48FE-BF10-DBD2A3224F42}" type="presParOf" srcId="{EFE1F1ED-48E3-4409-A541-0B126B994E0B}" destId="{3A8AF927-F703-4D78-A154-5901F51FA6FC}" srcOrd="8" destOrd="0" presId="urn:microsoft.com/office/officeart/2005/8/layout/vList5"/>
    <dgm:cxn modelId="{C3039824-2917-4FF0-8419-CBBD89C231D2}" type="presParOf" srcId="{3A8AF927-F703-4D78-A154-5901F51FA6FC}" destId="{074CE827-B575-40BC-AF74-6EA75E7BE839}" srcOrd="0" destOrd="0" presId="urn:microsoft.com/office/officeart/2005/8/layout/vList5"/>
    <dgm:cxn modelId="{79499376-1D69-4BC9-8975-7AF221516F1A}" type="presParOf" srcId="{3A8AF927-F703-4D78-A154-5901F51FA6FC}" destId="{710221E7-F935-4F89-A533-3A977E447B12}" srcOrd="1" destOrd="0" presId="urn:microsoft.com/office/officeart/2005/8/layout/vList5"/>
  </dgm:cxnLst>
  <dgm:bg>
    <a:noFill/>
    <a:effectLst>
      <a:outerShdw blurRad="50800" dist="50800" dir="5400000" algn="ctr" rotWithShape="0">
        <a:schemeClr val="tx1"/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B2080-8507-4907-9529-CC832E3F40BE}">
      <dsp:nvSpPr>
        <dsp:cNvPr id="0" name=""/>
        <dsp:cNvSpPr/>
      </dsp:nvSpPr>
      <dsp:spPr>
        <a:xfrm>
          <a:off x="4639" y="2473045"/>
          <a:ext cx="341268" cy="51490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sp:txBody>
      <dsp:txXfrm>
        <a:off x="4639" y="2473045"/>
        <a:ext cx="341268" cy="514908"/>
      </dsp:txXfrm>
    </dsp:sp>
    <dsp:sp modelId="{BA622E63-32AA-4B81-9D3A-31B6C0117647}">
      <dsp:nvSpPr>
        <dsp:cNvPr id="0" name=""/>
        <dsp:cNvSpPr/>
      </dsp:nvSpPr>
      <dsp:spPr>
        <a:xfrm>
          <a:off x="217180" y="2473045"/>
          <a:ext cx="348309" cy="514908"/>
        </a:xfrm>
        <a:prstGeom prst="chevron">
          <a:avLst/>
        </a:prstGeom>
        <a:gradFill rotWithShape="0">
          <a:gsLst>
            <a:gs pos="0">
              <a:schemeClr val="accent3">
                <a:hueOff val="-118596"/>
                <a:satOff val="638"/>
                <a:lumOff val="719"/>
                <a:alphaOff val="0"/>
                <a:tint val="92000"/>
                <a:satMod val="170000"/>
              </a:schemeClr>
            </a:gs>
            <a:gs pos="15000">
              <a:schemeClr val="accent3">
                <a:hueOff val="-118596"/>
                <a:satOff val="638"/>
                <a:lumOff val="719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118596"/>
                <a:satOff val="638"/>
                <a:lumOff val="719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118596"/>
                <a:satOff val="638"/>
                <a:lumOff val="719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118596"/>
                <a:satOff val="638"/>
                <a:lumOff val="719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sp:txBody>
      <dsp:txXfrm>
        <a:off x="217180" y="2473045"/>
        <a:ext cx="348309" cy="514908"/>
      </dsp:txXfrm>
    </dsp:sp>
    <dsp:sp modelId="{57A2B8AB-355D-47A9-86CF-430A75E8FF92}">
      <dsp:nvSpPr>
        <dsp:cNvPr id="0" name=""/>
        <dsp:cNvSpPr/>
      </dsp:nvSpPr>
      <dsp:spPr>
        <a:xfrm>
          <a:off x="436763" y="2473045"/>
          <a:ext cx="339697" cy="514908"/>
        </a:xfrm>
        <a:prstGeom prst="chevron">
          <a:avLst/>
        </a:prstGeom>
        <a:gradFill rotWithShape="0">
          <a:gsLst>
            <a:gs pos="0">
              <a:schemeClr val="accent3">
                <a:hueOff val="-237193"/>
                <a:satOff val="1275"/>
                <a:lumOff val="1438"/>
                <a:alphaOff val="0"/>
                <a:tint val="92000"/>
                <a:satMod val="170000"/>
              </a:schemeClr>
            </a:gs>
            <a:gs pos="15000">
              <a:schemeClr val="accent3">
                <a:hueOff val="-237193"/>
                <a:satOff val="1275"/>
                <a:lumOff val="1438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237193"/>
                <a:satOff val="1275"/>
                <a:lumOff val="1438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237193"/>
                <a:satOff val="1275"/>
                <a:lumOff val="1438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237193"/>
                <a:satOff val="1275"/>
                <a:lumOff val="1438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sp:txBody>
      <dsp:txXfrm>
        <a:off x="436763" y="2473045"/>
        <a:ext cx="339697" cy="514908"/>
      </dsp:txXfrm>
    </dsp:sp>
    <dsp:sp modelId="{487F6C26-6950-4ABA-8929-355CA05E8079}">
      <dsp:nvSpPr>
        <dsp:cNvPr id="0" name=""/>
        <dsp:cNvSpPr/>
      </dsp:nvSpPr>
      <dsp:spPr>
        <a:xfrm>
          <a:off x="647733" y="2473045"/>
          <a:ext cx="397367" cy="514908"/>
        </a:xfrm>
        <a:prstGeom prst="chevron">
          <a:avLst/>
        </a:prstGeom>
        <a:gradFill rotWithShape="0">
          <a:gsLst>
            <a:gs pos="0">
              <a:schemeClr val="accent3">
                <a:hueOff val="-355789"/>
                <a:satOff val="1913"/>
                <a:lumOff val="2157"/>
                <a:alphaOff val="0"/>
                <a:tint val="92000"/>
                <a:satMod val="170000"/>
              </a:schemeClr>
            </a:gs>
            <a:gs pos="15000">
              <a:schemeClr val="accent3">
                <a:hueOff val="-355789"/>
                <a:satOff val="1913"/>
                <a:lumOff val="2157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355789"/>
                <a:satOff val="1913"/>
                <a:lumOff val="2157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355789"/>
                <a:satOff val="1913"/>
                <a:lumOff val="2157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355789"/>
                <a:satOff val="1913"/>
                <a:lumOff val="2157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sp:txBody>
      <dsp:txXfrm>
        <a:off x="647733" y="2473045"/>
        <a:ext cx="397367" cy="514908"/>
      </dsp:txXfrm>
    </dsp:sp>
    <dsp:sp modelId="{3A57F5C7-82C4-404B-9D2F-EC9449F5252B}">
      <dsp:nvSpPr>
        <dsp:cNvPr id="0" name=""/>
        <dsp:cNvSpPr/>
      </dsp:nvSpPr>
      <dsp:spPr>
        <a:xfrm>
          <a:off x="916374" y="2473045"/>
          <a:ext cx="1287270" cy="514908"/>
        </a:xfrm>
        <a:prstGeom prst="chevron">
          <a:avLst/>
        </a:prstGeom>
        <a:gradFill rotWithShape="0">
          <a:gsLst>
            <a:gs pos="0">
              <a:schemeClr val="accent3">
                <a:hueOff val="-474386"/>
                <a:satOff val="2551"/>
                <a:lumOff val="2876"/>
                <a:alphaOff val="0"/>
                <a:tint val="92000"/>
                <a:satMod val="170000"/>
              </a:schemeClr>
            </a:gs>
            <a:gs pos="15000">
              <a:schemeClr val="accent3">
                <a:hueOff val="-474386"/>
                <a:satOff val="2551"/>
                <a:lumOff val="2876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474386"/>
                <a:satOff val="2551"/>
                <a:lumOff val="2876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474386"/>
                <a:satOff val="2551"/>
                <a:lumOff val="2876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474386"/>
                <a:satOff val="2551"/>
                <a:lumOff val="2876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summer</a:t>
          </a:r>
          <a:endParaRPr lang="en-US" sz="1400" b="1" kern="12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sp:txBody>
      <dsp:txXfrm>
        <a:off x="1173828" y="2473045"/>
        <a:ext cx="772362" cy="514908"/>
      </dsp:txXfrm>
    </dsp:sp>
    <dsp:sp modelId="{6C91F302-6004-4AEE-B202-CC8BAFBF9961}">
      <dsp:nvSpPr>
        <dsp:cNvPr id="0" name=""/>
        <dsp:cNvSpPr/>
      </dsp:nvSpPr>
      <dsp:spPr>
        <a:xfrm>
          <a:off x="2074917" y="2473045"/>
          <a:ext cx="1287270" cy="514908"/>
        </a:xfrm>
        <a:prstGeom prst="chevron">
          <a:avLst/>
        </a:prstGeom>
        <a:gradFill rotWithShape="0">
          <a:gsLst>
            <a:gs pos="0">
              <a:schemeClr val="accent3">
                <a:hueOff val="-592982"/>
                <a:satOff val="3188"/>
                <a:lumOff val="3595"/>
                <a:alphaOff val="0"/>
                <a:tint val="92000"/>
                <a:satMod val="170000"/>
              </a:schemeClr>
            </a:gs>
            <a:gs pos="15000">
              <a:schemeClr val="accent3">
                <a:hueOff val="-592982"/>
                <a:satOff val="3188"/>
                <a:lumOff val="3595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592982"/>
                <a:satOff val="3188"/>
                <a:lumOff val="3595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592982"/>
                <a:satOff val="3188"/>
                <a:lumOff val="359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592982"/>
                <a:satOff val="3188"/>
                <a:lumOff val="359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fall</a:t>
          </a:r>
          <a:endParaRPr lang="en-US" sz="1400" b="1" kern="12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sp:txBody>
      <dsp:txXfrm>
        <a:off x="2332371" y="2473045"/>
        <a:ext cx="772362" cy="514908"/>
      </dsp:txXfrm>
    </dsp:sp>
    <dsp:sp modelId="{9AD520C9-0063-4431-9881-F7A8BA08BAFF}">
      <dsp:nvSpPr>
        <dsp:cNvPr id="0" name=""/>
        <dsp:cNvSpPr/>
      </dsp:nvSpPr>
      <dsp:spPr>
        <a:xfrm>
          <a:off x="3233460" y="2473045"/>
          <a:ext cx="1287270" cy="514908"/>
        </a:xfrm>
        <a:prstGeom prst="chevron">
          <a:avLst/>
        </a:prstGeom>
        <a:gradFill rotWithShape="0">
          <a:gsLst>
            <a:gs pos="0">
              <a:schemeClr val="accent3">
                <a:hueOff val="-711579"/>
                <a:satOff val="3826"/>
                <a:lumOff val="4314"/>
                <a:alphaOff val="0"/>
                <a:tint val="92000"/>
                <a:satMod val="170000"/>
              </a:schemeClr>
            </a:gs>
            <a:gs pos="15000">
              <a:schemeClr val="accent3">
                <a:hueOff val="-711579"/>
                <a:satOff val="3826"/>
                <a:lumOff val="4314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711579"/>
                <a:satOff val="3826"/>
                <a:lumOff val="4314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711579"/>
                <a:satOff val="3826"/>
                <a:lumOff val="4314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711579"/>
                <a:satOff val="3826"/>
                <a:lumOff val="4314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winter</a:t>
          </a:r>
          <a:endParaRPr lang="en-US" sz="1400" b="1" kern="12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sp:txBody>
      <dsp:txXfrm>
        <a:off x="3490914" y="2473045"/>
        <a:ext cx="772362" cy="514908"/>
      </dsp:txXfrm>
    </dsp:sp>
    <dsp:sp modelId="{89129D80-B135-464D-B47F-FBFBFF4CD4FB}">
      <dsp:nvSpPr>
        <dsp:cNvPr id="0" name=""/>
        <dsp:cNvSpPr/>
      </dsp:nvSpPr>
      <dsp:spPr>
        <a:xfrm>
          <a:off x="4392003" y="2473045"/>
          <a:ext cx="1287270" cy="514908"/>
        </a:xfrm>
        <a:prstGeom prst="chevron">
          <a:avLst/>
        </a:prstGeom>
        <a:gradFill rotWithShape="0">
          <a:gsLst>
            <a:gs pos="0">
              <a:schemeClr val="accent3">
                <a:hueOff val="-830175"/>
                <a:satOff val="4464"/>
                <a:lumOff val="5033"/>
                <a:alphaOff val="0"/>
                <a:tint val="92000"/>
                <a:satMod val="170000"/>
              </a:schemeClr>
            </a:gs>
            <a:gs pos="15000">
              <a:schemeClr val="accent3">
                <a:hueOff val="-830175"/>
                <a:satOff val="4464"/>
                <a:lumOff val="5033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830175"/>
                <a:satOff val="4464"/>
                <a:lumOff val="5033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830175"/>
                <a:satOff val="4464"/>
                <a:lumOff val="503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830175"/>
                <a:satOff val="4464"/>
                <a:lumOff val="503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Spring</a:t>
          </a:r>
          <a:endParaRPr lang="en-US" sz="1400" b="1" kern="12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sp:txBody>
      <dsp:txXfrm>
        <a:off x="4649457" y="2473045"/>
        <a:ext cx="772362" cy="514908"/>
      </dsp:txXfrm>
    </dsp:sp>
    <dsp:sp modelId="{5BF50E6C-045A-4FE8-963B-5538C57BF9DB}">
      <dsp:nvSpPr>
        <dsp:cNvPr id="0" name=""/>
        <dsp:cNvSpPr/>
      </dsp:nvSpPr>
      <dsp:spPr>
        <a:xfrm>
          <a:off x="5550547" y="2473045"/>
          <a:ext cx="1287270" cy="514908"/>
        </a:xfrm>
        <a:prstGeom prst="chevron">
          <a:avLst/>
        </a:prstGeom>
        <a:gradFill rotWithShape="0">
          <a:gsLst>
            <a:gs pos="0">
              <a:schemeClr val="accent3">
                <a:hueOff val="-948772"/>
                <a:satOff val="5101"/>
                <a:lumOff val="5752"/>
                <a:alphaOff val="0"/>
                <a:tint val="92000"/>
                <a:satMod val="170000"/>
              </a:schemeClr>
            </a:gs>
            <a:gs pos="15000">
              <a:schemeClr val="accent3">
                <a:hueOff val="-948772"/>
                <a:satOff val="5101"/>
                <a:lumOff val="5752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948772"/>
                <a:satOff val="5101"/>
                <a:lumOff val="5752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948772"/>
                <a:satOff val="5101"/>
                <a:lumOff val="5752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948772"/>
                <a:satOff val="5101"/>
                <a:lumOff val="5752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Summer</a:t>
          </a:r>
          <a:endParaRPr lang="en-US" sz="1400" b="1" kern="12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sp:txBody>
      <dsp:txXfrm>
        <a:off x="5808001" y="2473045"/>
        <a:ext cx="772362" cy="514908"/>
      </dsp:txXfrm>
    </dsp:sp>
    <dsp:sp modelId="{F0CFBE4F-995E-4F74-8D0E-04194FBA7E67}">
      <dsp:nvSpPr>
        <dsp:cNvPr id="0" name=""/>
        <dsp:cNvSpPr/>
      </dsp:nvSpPr>
      <dsp:spPr>
        <a:xfrm>
          <a:off x="6709090" y="2473045"/>
          <a:ext cx="1287270" cy="514908"/>
        </a:xfrm>
        <a:prstGeom prst="chevron">
          <a:avLst/>
        </a:prstGeom>
        <a:gradFill rotWithShape="0">
          <a:gsLst>
            <a:gs pos="0">
              <a:schemeClr val="accent3">
                <a:hueOff val="-1067368"/>
                <a:satOff val="5739"/>
                <a:lumOff val="6471"/>
                <a:alphaOff val="0"/>
                <a:tint val="92000"/>
                <a:satMod val="170000"/>
              </a:schemeClr>
            </a:gs>
            <a:gs pos="15000">
              <a:schemeClr val="accent3">
                <a:hueOff val="-1067368"/>
                <a:satOff val="5739"/>
                <a:lumOff val="6471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1067368"/>
                <a:satOff val="5739"/>
                <a:lumOff val="6471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1067368"/>
                <a:satOff val="5739"/>
                <a:lumOff val="6471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1067368"/>
                <a:satOff val="5739"/>
                <a:lumOff val="6471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fall</a:t>
          </a:r>
          <a:endParaRPr lang="en-US" sz="1400" b="1" kern="12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sp:txBody>
      <dsp:txXfrm>
        <a:off x="6966544" y="2473045"/>
        <a:ext cx="772362" cy="514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1EA7A-C07B-445E-A754-E7FB04E9130C}">
      <dsp:nvSpPr>
        <dsp:cNvPr id="0" name=""/>
        <dsp:cNvSpPr/>
      </dsp:nvSpPr>
      <dsp:spPr>
        <a:xfrm rot="5400000">
          <a:off x="4018611" y="-1656899"/>
          <a:ext cx="596619" cy="4062984"/>
        </a:xfrm>
        <a:prstGeom prst="round2SameRect">
          <a:avLst/>
        </a:prstGeom>
        <a:gradFill rotWithShape="1">
          <a:gsLst>
            <a:gs pos="0">
              <a:schemeClr val="accent3">
                <a:tint val="35000"/>
                <a:satMod val="253000"/>
              </a:schemeClr>
            </a:gs>
            <a:gs pos="50000">
              <a:schemeClr val="accent3">
                <a:tint val="42000"/>
                <a:satMod val="255000"/>
              </a:schemeClr>
            </a:gs>
            <a:gs pos="97000">
              <a:schemeClr val="accent3">
                <a:tint val="53000"/>
                <a:satMod val="260000"/>
              </a:schemeClr>
            </a:gs>
            <a:gs pos="100000">
              <a:schemeClr val="accent3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The most important one if you apply from BS</a:t>
          </a:r>
          <a:endParaRPr lang="en-US" sz="1500" kern="1200" dirty="0">
            <a:solidFill>
              <a:schemeClr val="tx1"/>
            </a:solidFill>
          </a:endParaRPr>
        </a:p>
      </dsp:txBody>
      <dsp:txXfrm rot="-5400000">
        <a:off x="2285429" y="105408"/>
        <a:ext cx="4033859" cy="538369"/>
      </dsp:txXfrm>
    </dsp:sp>
    <dsp:sp modelId="{760A37C3-6FB9-4E7A-8DFD-2292297631E5}">
      <dsp:nvSpPr>
        <dsp:cNvPr id="0" name=""/>
        <dsp:cNvSpPr/>
      </dsp:nvSpPr>
      <dsp:spPr>
        <a:xfrm>
          <a:off x="0" y="1705"/>
          <a:ext cx="2285428" cy="745774"/>
        </a:xfrm>
        <a:prstGeom prst="roundRect">
          <a:avLst/>
        </a:prstGeom>
        <a:gradFill rotWithShape="1">
          <a:gsLst>
            <a:gs pos="0">
              <a:schemeClr val="accent1">
                <a:tint val="35000"/>
                <a:satMod val="253000"/>
              </a:schemeClr>
            </a:gs>
            <a:gs pos="50000">
              <a:schemeClr val="accent1">
                <a:tint val="42000"/>
                <a:satMod val="255000"/>
              </a:schemeClr>
            </a:gs>
            <a:gs pos="97000">
              <a:schemeClr val="accent1">
                <a:tint val="53000"/>
                <a:satMod val="260000"/>
              </a:schemeClr>
            </a:gs>
            <a:gs pos="100000">
              <a:schemeClr val="accent1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GPA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6406" y="38111"/>
        <a:ext cx="2212616" cy="672962"/>
      </dsp:txXfrm>
    </dsp:sp>
    <dsp:sp modelId="{DFF539B8-9F9E-42A3-906C-5EBE1AC0E13E}">
      <dsp:nvSpPr>
        <dsp:cNvPr id="0" name=""/>
        <dsp:cNvSpPr/>
      </dsp:nvSpPr>
      <dsp:spPr>
        <a:xfrm rot="5400000">
          <a:off x="4018611" y="-873836"/>
          <a:ext cx="596619" cy="4062984"/>
        </a:xfrm>
        <a:prstGeom prst="round2SameRect">
          <a:avLst/>
        </a:prstGeom>
        <a:gradFill rotWithShape="1">
          <a:gsLst>
            <a:gs pos="0">
              <a:schemeClr val="accent3">
                <a:tint val="35000"/>
                <a:satMod val="253000"/>
              </a:schemeClr>
            </a:gs>
            <a:gs pos="50000">
              <a:schemeClr val="accent3">
                <a:tint val="42000"/>
                <a:satMod val="255000"/>
              </a:schemeClr>
            </a:gs>
            <a:gs pos="97000">
              <a:schemeClr val="accent3">
                <a:tint val="53000"/>
                <a:satMod val="260000"/>
              </a:schemeClr>
            </a:gs>
            <a:gs pos="100000">
              <a:schemeClr val="accent3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Format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Contents</a:t>
          </a:r>
          <a:endParaRPr lang="en-US" sz="1500" kern="1200" dirty="0">
            <a:solidFill>
              <a:schemeClr val="tx1"/>
            </a:solidFill>
          </a:endParaRPr>
        </a:p>
      </dsp:txBody>
      <dsp:txXfrm rot="-5400000">
        <a:off x="2285429" y="888471"/>
        <a:ext cx="4033859" cy="538369"/>
      </dsp:txXfrm>
    </dsp:sp>
    <dsp:sp modelId="{96460C3C-F85F-4FE5-BB84-A4F5CD901A7F}">
      <dsp:nvSpPr>
        <dsp:cNvPr id="0" name=""/>
        <dsp:cNvSpPr/>
      </dsp:nvSpPr>
      <dsp:spPr>
        <a:xfrm>
          <a:off x="0" y="784768"/>
          <a:ext cx="2285428" cy="745774"/>
        </a:xfrm>
        <a:prstGeom prst="roundRect">
          <a:avLst/>
        </a:prstGeom>
        <a:gradFill rotWithShape="1">
          <a:gsLst>
            <a:gs pos="0">
              <a:schemeClr val="accent1">
                <a:tint val="35000"/>
                <a:satMod val="253000"/>
              </a:schemeClr>
            </a:gs>
            <a:gs pos="50000">
              <a:schemeClr val="accent1">
                <a:tint val="42000"/>
                <a:satMod val="255000"/>
              </a:schemeClr>
            </a:gs>
            <a:gs pos="97000">
              <a:schemeClr val="accent1">
                <a:tint val="53000"/>
                <a:satMod val="260000"/>
              </a:schemeClr>
            </a:gs>
            <a:gs pos="100000">
              <a:schemeClr val="accent1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Resume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6406" y="821174"/>
        <a:ext cx="2212616" cy="672962"/>
      </dsp:txXfrm>
    </dsp:sp>
    <dsp:sp modelId="{4520A789-2A11-4CA6-B58C-DBF9A2F0D7BE}">
      <dsp:nvSpPr>
        <dsp:cNvPr id="0" name=""/>
        <dsp:cNvSpPr/>
      </dsp:nvSpPr>
      <dsp:spPr>
        <a:xfrm rot="5400000">
          <a:off x="4018611" y="-90773"/>
          <a:ext cx="596619" cy="4062984"/>
        </a:xfrm>
        <a:prstGeom prst="round2SameRect">
          <a:avLst/>
        </a:prstGeom>
        <a:gradFill rotWithShape="1">
          <a:gsLst>
            <a:gs pos="0">
              <a:schemeClr val="accent3">
                <a:tint val="35000"/>
                <a:satMod val="253000"/>
              </a:schemeClr>
            </a:gs>
            <a:gs pos="50000">
              <a:schemeClr val="accent3">
                <a:tint val="42000"/>
                <a:satMod val="255000"/>
              </a:schemeClr>
            </a:gs>
            <a:gs pos="97000">
              <a:schemeClr val="accent3">
                <a:tint val="53000"/>
                <a:satMod val="260000"/>
              </a:schemeClr>
            </a:gs>
            <a:gs pos="100000">
              <a:schemeClr val="accent3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How many and from who?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DO NOT BE SHY!!!</a:t>
          </a:r>
          <a:endParaRPr lang="en-US" sz="1500" kern="1200" dirty="0">
            <a:solidFill>
              <a:schemeClr val="tx1"/>
            </a:solidFill>
          </a:endParaRPr>
        </a:p>
      </dsp:txBody>
      <dsp:txXfrm rot="-5400000">
        <a:off x="2285429" y="1671534"/>
        <a:ext cx="4033859" cy="538369"/>
      </dsp:txXfrm>
    </dsp:sp>
    <dsp:sp modelId="{80B483EC-916F-436B-AEC9-AD4861BE434B}">
      <dsp:nvSpPr>
        <dsp:cNvPr id="0" name=""/>
        <dsp:cNvSpPr/>
      </dsp:nvSpPr>
      <dsp:spPr>
        <a:xfrm>
          <a:off x="0" y="1567831"/>
          <a:ext cx="2285428" cy="745774"/>
        </a:xfrm>
        <a:prstGeom prst="roundRect">
          <a:avLst/>
        </a:prstGeom>
        <a:gradFill rotWithShape="1">
          <a:gsLst>
            <a:gs pos="0">
              <a:schemeClr val="accent1">
                <a:tint val="35000"/>
                <a:satMod val="253000"/>
              </a:schemeClr>
            </a:gs>
            <a:gs pos="50000">
              <a:schemeClr val="accent1">
                <a:tint val="42000"/>
                <a:satMod val="255000"/>
              </a:schemeClr>
            </a:gs>
            <a:gs pos="97000">
              <a:schemeClr val="accent1">
                <a:tint val="53000"/>
                <a:satMod val="260000"/>
              </a:schemeClr>
            </a:gs>
            <a:gs pos="100000">
              <a:schemeClr val="accent1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Recommendation letters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6406" y="1604237"/>
        <a:ext cx="2212616" cy="672962"/>
      </dsp:txXfrm>
    </dsp:sp>
    <dsp:sp modelId="{B20A86F0-AA4A-4D6D-AC0A-704AC379C068}">
      <dsp:nvSpPr>
        <dsp:cNvPr id="0" name=""/>
        <dsp:cNvSpPr/>
      </dsp:nvSpPr>
      <dsp:spPr>
        <a:xfrm rot="5400000">
          <a:off x="4018611" y="692289"/>
          <a:ext cx="596619" cy="4062984"/>
        </a:xfrm>
        <a:prstGeom prst="round2SameRect">
          <a:avLst/>
        </a:prstGeom>
        <a:gradFill rotWithShape="1">
          <a:gsLst>
            <a:gs pos="0">
              <a:schemeClr val="accent3">
                <a:tint val="35000"/>
                <a:satMod val="253000"/>
              </a:schemeClr>
            </a:gs>
            <a:gs pos="50000">
              <a:schemeClr val="accent3">
                <a:tint val="42000"/>
                <a:satMod val="255000"/>
              </a:schemeClr>
            </a:gs>
            <a:gs pos="97000">
              <a:schemeClr val="accent3">
                <a:tint val="53000"/>
                <a:satMod val="260000"/>
              </a:schemeClr>
            </a:gs>
            <a:gs pos="100000">
              <a:schemeClr val="accent3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Language: TOEFL/IELTS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GRE (Subject, General)</a:t>
          </a:r>
          <a:endParaRPr lang="en-US" sz="1500" kern="1200" dirty="0">
            <a:solidFill>
              <a:schemeClr val="tx1"/>
            </a:solidFill>
          </a:endParaRPr>
        </a:p>
      </dsp:txBody>
      <dsp:txXfrm rot="-5400000">
        <a:off x="2285429" y="2454597"/>
        <a:ext cx="4033859" cy="538369"/>
      </dsp:txXfrm>
    </dsp:sp>
    <dsp:sp modelId="{79584AF1-CFE9-4DBD-970F-FDD9C120FC1E}">
      <dsp:nvSpPr>
        <dsp:cNvPr id="0" name=""/>
        <dsp:cNvSpPr/>
      </dsp:nvSpPr>
      <dsp:spPr>
        <a:xfrm>
          <a:off x="0" y="2350894"/>
          <a:ext cx="2285428" cy="745774"/>
        </a:xfrm>
        <a:prstGeom prst="roundRect">
          <a:avLst/>
        </a:prstGeom>
        <a:gradFill rotWithShape="1">
          <a:gsLst>
            <a:gs pos="0">
              <a:schemeClr val="accent1">
                <a:tint val="35000"/>
                <a:satMod val="253000"/>
              </a:schemeClr>
            </a:gs>
            <a:gs pos="50000">
              <a:schemeClr val="accent1">
                <a:tint val="42000"/>
                <a:satMod val="255000"/>
              </a:schemeClr>
            </a:gs>
            <a:gs pos="97000">
              <a:schemeClr val="accent1">
                <a:tint val="53000"/>
                <a:satMod val="260000"/>
              </a:schemeClr>
            </a:gs>
            <a:gs pos="100000">
              <a:schemeClr val="accent1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Standard Tests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6406" y="2387300"/>
        <a:ext cx="2212616" cy="672962"/>
      </dsp:txXfrm>
    </dsp:sp>
    <dsp:sp modelId="{710221E7-F935-4F89-A533-3A977E447B12}">
      <dsp:nvSpPr>
        <dsp:cNvPr id="0" name=""/>
        <dsp:cNvSpPr/>
      </dsp:nvSpPr>
      <dsp:spPr>
        <a:xfrm rot="5400000">
          <a:off x="4018611" y="1475352"/>
          <a:ext cx="596619" cy="4062984"/>
        </a:xfrm>
        <a:prstGeom prst="round2SameRect">
          <a:avLst/>
        </a:prstGeom>
        <a:gradFill rotWithShape="1">
          <a:gsLst>
            <a:gs pos="0">
              <a:schemeClr val="accent3">
                <a:tint val="35000"/>
                <a:satMod val="253000"/>
              </a:schemeClr>
            </a:gs>
            <a:gs pos="50000">
              <a:schemeClr val="accent3">
                <a:tint val="42000"/>
                <a:satMod val="255000"/>
              </a:schemeClr>
            </a:gs>
            <a:gs pos="97000">
              <a:schemeClr val="accent3">
                <a:tint val="53000"/>
                <a:satMod val="260000"/>
              </a:schemeClr>
            </a:gs>
            <a:gs pos="100000">
              <a:schemeClr val="accent3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3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What to write? Chronological Order?</a:t>
          </a:r>
          <a:endParaRPr lang="en-US" sz="1500" kern="1200" dirty="0">
            <a:solidFill>
              <a:schemeClr val="tx1"/>
            </a:solidFill>
          </a:endParaRPr>
        </a:p>
      </dsp:txBody>
      <dsp:txXfrm rot="-5400000">
        <a:off x="2285429" y="3237660"/>
        <a:ext cx="4033859" cy="538369"/>
      </dsp:txXfrm>
    </dsp:sp>
    <dsp:sp modelId="{074CE827-B575-40BC-AF74-6EA75E7BE839}">
      <dsp:nvSpPr>
        <dsp:cNvPr id="0" name=""/>
        <dsp:cNvSpPr/>
      </dsp:nvSpPr>
      <dsp:spPr>
        <a:xfrm>
          <a:off x="0" y="3133957"/>
          <a:ext cx="2285428" cy="745774"/>
        </a:xfrm>
        <a:prstGeom prst="roundRect">
          <a:avLst/>
        </a:prstGeom>
        <a:gradFill rotWithShape="1">
          <a:gsLst>
            <a:gs pos="0">
              <a:schemeClr val="accent1">
                <a:tint val="35000"/>
                <a:satMod val="253000"/>
              </a:schemeClr>
            </a:gs>
            <a:gs pos="50000">
              <a:schemeClr val="accent1">
                <a:tint val="42000"/>
                <a:satMod val="255000"/>
              </a:schemeClr>
            </a:gs>
            <a:gs pos="97000">
              <a:schemeClr val="accent1">
                <a:tint val="53000"/>
                <a:satMod val="260000"/>
              </a:schemeClr>
            </a:gs>
            <a:gs pos="100000">
              <a:schemeClr val="accent1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SOP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6406" y="3170363"/>
        <a:ext cx="2212616" cy="672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765CC-D657-4BE9-874B-51BAA9CA1DB6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5DF8D-E0CB-4558-9682-1AA365E7F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2701E-9BCE-43E8-B43E-F61C345ED85E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C654-936B-4853-84EE-3D396A8CB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2 in the following slides, the second 2 think 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Tozih</a:t>
            </a:r>
            <a:r>
              <a:rPr lang="en-US" dirty="0" smtClean="0"/>
              <a:t> </a:t>
            </a:r>
            <a:r>
              <a:rPr lang="en-US" dirty="0" err="1" smtClean="0"/>
              <a:t>darbareye</a:t>
            </a:r>
            <a:r>
              <a:rPr lang="en-US" dirty="0" smtClean="0"/>
              <a:t> </a:t>
            </a:r>
            <a:r>
              <a:rPr lang="en-US" dirty="0" err="1" smtClean="0"/>
              <a:t>ahamyat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nahveye</a:t>
            </a:r>
            <a:r>
              <a:rPr lang="en-US" dirty="0" smtClean="0"/>
              <a:t> </a:t>
            </a:r>
            <a:r>
              <a:rPr lang="en-US" dirty="0" err="1" smtClean="0"/>
              <a:t>bayane</a:t>
            </a:r>
            <a:r>
              <a:rPr lang="en-US" dirty="0" smtClean="0"/>
              <a:t> </a:t>
            </a:r>
            <a:r>
              <a:rPr lang="en-US" dirty="0" err="1" smtClean="0"/>
              <a:t>moadel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nomarat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Tozihe</a:t>
            </a:r>
            <a:r>
              <a:rPr lang="en-US" dirty="0" smtClean="0"/>
              <a:t> </a:t>
            </a:r>
            <a:r>
              <a:rPr lang="en-US" dirty="0" err="1" smtClean="0"/>
              <a:t>inke</a:t>
            </a:r>
            <a:r>
              <a:rPr lang="en-US" dirty="0" smtClean="0"/>
              <a:t> </a:t>
            </a:r>
            <a:r>
              <a:rPr lang="en-US" dirty="0" err="1" smtClean="0"/>
              <a:t>moadel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zamane</a:t>
            </a:r>
            <a:r>
              <a:rPr lang="en-US" baseline="0" dirty="0" smtClean="0"/>
              <a:t> apply </a:t>
            </a:r>
            <a:r>
              <a:rPr lang="en-US" baseline="0" dirty="0" err="1" smtClean="0"/>
              <a:t>mohem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nist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Maghale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mitune</a:t>
            </a:r>
            <a:r>
              <a:rPr lang="en-US" baseline="0" dirty="0" smtClean="0"/>
              <a:t> GPA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haddi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pushesh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bede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E9DA-D2D9-4F2E-9FA7-F98133D7CF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27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Beporsid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bishtar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mide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Tajrobe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rashed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Recom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mohemme</a:t>
            </a:r>
            <a:r>
              <a:rPr lang="en-US" baseline="0" dirty="0" smtClean="0"/>
              <a:t> age </a:t>
            </a:r>
            <a:r>
              <a:rPr lang="en-US" baseline="0" dirty="0" err="1" smtClean="0"/>
              <a:t>bakeifiat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bashe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Bazi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mizanan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hatta</a:t>
            </a:r>
            <a:r>
              <a:rPr lang="en-US" baseline="0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9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Polesh</a:t>
            </a:r>
            <a:r>
              <a:rPr lang="en-US" baseline="0" smtClean="0"/>
              <a:t> investment!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39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Maharat</a:t>
            </a:r>
            <a:r>
              <a:rPr lang="en-US" dirty="0" smtClean="0"/>
              <a:t> </a:t>
            </a:r>
            <a:r>
              <a:rPr lang="en-US" dirty="0" err="1" smtClean="0"/>
              <a:t>bishtar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danesh</a:t>
            </a:r>
            <a:r>
              <a:rPr lang="en-US" dirty="0" smtClean="0"/>
              <a:t> </a:t>
            </a:r>
            <a:r>
              <a:rPr lang="en-US" dirty="0" err="1" smtClean="0"/>
              <a:t>moheme</a:t>
            </a:r>
            <a:r>
              <a:rPr lang="en-US" dirty="0" smtClean="0"/>
              <a:t>! Vas </a:t>
            </a:r>
            <a:r>
              <a:rPr lang="en-US" dirty="0" err="1" smtClean="0"/>
              <a:t>hamin</a:t>
            </a:r>
            <a:r>
              <a:rPr lang="en-US" dirty="0" smtClean="0"/>
              <a:t> </a:t>
            </a:r>
            <a:r>
              <a:rPr lang="en-US" dirty="0" err="1" smtClean="0"/>
              <a:t>simul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8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Emtehan</a:t>
            </a:r>
            <a:r>
              <a:rPr lang="en-US" dirty="0" smtClean="0"/>
              <a:t> be </a:t>
            </a:r>
            <a:r>
              <a:rPr lang="en-US" dirty="0" err="1" smtClean="0"/>
              <a:t>zabane</a:t>
            </a:r>
            <a:r>
              <a:rPr lang="en-US" dirty="0" smtClean="0"/>
              <a:t> </a:t>
            </a:r>
            <a:r>
              <a:rPr lang="en-US" dirty="0" err="1" smtClean="0"/>
              <a:t>englisi</a:t>
            </a:r>
            <a:r>
              <a:rPr lang="en-US" dirty="0" smtClean="0"/>
              <a:t>! Na </a:t>
            </a:r>
            <a:r>
              <a:rPr lang="en-US" dirty="0" err="1" smtClean="0"/>
              <a:t>emtehane</a:t>
            </a:r>
            <a:r>
              <a:rPr lang="en-US" dirty="0" smtClean="0"/>
              <a:t> </a:t>
            </a:r>
            <a:r>
              <a:rPr lang="en-US" dirty="0" err="1" smtClean="0"/>
              <a:t>zaban</a:t>
            </a:r>
            <a:r>
              <a:rPr lang="en-US" dirty="0" smtClean="0"/>
              <a:t>! </a:t>
            </a:r>
            <a:r>
              <a:rPr lang="en-US" dirty="0" err="1" smtClean="0"/>
              <a:t>Tozih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bareye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ahamiatesh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good you are good we are good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CV&gt;resume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9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tozih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4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 is funded if you are going t continue for </a:t>
            </a:r>
            <a:r>
              <a:rPr lang="en-US" dirty="0" err="1" smtClean="0"/>
              <a:t>phd</a:t>
            </a:r>
            <a:r>
              <a:rPr lang="en-US" dirty="0" smtClean="0"/>
              <a:t> in the same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Called </a:t>
            </a:r>
            <a:r>
              <a:rPr lang="en-US" dirty="0" err="1" smtClean="0"/>
              <a:t>ms</a:t>
            </a:r>
            <a:r>
              <a:rPr lang="en-US" dirty="0" smtClean="0"/>
              <a:t> of engineering abroad!</a:t>
            </a:r>
          </a:p>
          <a:p>
            <a:r>
              <a:rPr lang="en-US" dirty="0" smtClean="0"/>
              <a:t>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abroad if you want to live there after and get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iran</a:t>
            </a:r>
            <a:r>
              <a:rPr lang="en-US" baseline="0" dirty="0" smtClean="0"/>
              <a:t> if you want to live there after</a:t>
            </a:r>
          </a:p>
          <a:p>
            <a:r>
              <a:rPr lang="en-US" baseline="0" dirty="0" err="1" smtClean="0"/>
              <a:t>Tarhe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nokhbegan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The pressure</a:t>
            </a:r>
            <a:r>
              <a:rPr lang="en-US" baseline="0" dirty="0" smtClean="0"/>
              <a:t> during PhD and the change in the life(</a:t>
            </a:r>
            <a:r>
              <a:rPr lang="en-US" baseline="0" dirty="0" err="1" smtClean="0"/>
              <a:t>kharej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shodan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ezdevaj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zaman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talast</a:t>
            </a:r>
            <a:r>
              <a:rPr lang="en-US" baseline="0" dirty="0" smtClean="0"/>
              <a:t>, if coming back to </a:t>
            </a:r>
            <a:r>
              <a:rPr lang="en-US" baseline="0" dirty="0" err="1" smtClean="0"/>
              <a:t>iran</a:t>
            </a:r>
            <a:r>
              <a:rPr lang="en-US" baseline="0" dirty="0" smtClean="0"/>
              <a:t> its hard to start from the beginning!</a:t>
            </a:r>
          </a:p>
          <a:p>
            <a:pPr marL="0" indent="0">
              <a:buNone/>
            </a:pPr>
            <a:r>
              <a:rPr lang="en-US" dirty="0" smtClean="0"/>
              <a:t>2. Overqualified</a:t>
            </a:r>
            <a:r>
              <a:rPr lang="en-US" baseline="0" dirty="0" smtClean="0"/>
              <a:t> </a:t>
            </a:r>
          </a:p>
          <a:p>
            <a:pPr marL="0" indent="0">
              <a:buNone/>
            </a:pPr>
            <a:r>
              <a:rPr lang="en-US" baseline="0" dirty="0" smtClean="0"/>
              <a:t>3. Rate of the increase in salary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Tajrobeie</a:t>
            </a:r>
            <a:r>
              <a:rPr lang="en-US" dirty="0" smtClean="0"/>
              <a:t> </a:t>
            </a:r>
            <a:r>
              <a:rPr lang="en-US" dirty="0" err="1" smtClean="0"/>
              <a:t>hodam</a:t>
            </a:r>
            <a:r>
              <a:rPr lang="en-US" dirty="0" smtClean="0"/>
              <a:t> (</a:t>
            </a:r>
            <a:r>
              <a:rPr lang="en-US" dirty="0" err="1" smtClean="0"/>
              <a:t>sakhtane</a:t>
            </a:r>
            <a:r>
              <a:rPr lang="en-US" dirty="0" smtClean="0"/>
              <a:t> chip), CNF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 about houses in Bay area, not</a:t>
            </a:r>
            <a:r>
              <a:rPr lang="en-US" baseline="0" dirty="0" smtClean="0"/>
              <a:t> sure about well-fare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Eftekhar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nabudan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kharej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keshvar</a:t>
            </a:r>
            <a:r>
              <a:rPr lang="en-US" baseline="0" dirty="0" smtClean="0"/>
              <a:t> vase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bozorg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bokoni</a:t>
            </a:r>
            <a:r>
              <a:rPr lang="en-US" baseline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0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Grades of</a:t>
            </a:r>
            <a:r>
              <a:rPr lang="en-US" baseline="0" dirty="0" smtClean="0"/>
              <a:t> the last 2 semesters are not important</a:t>
            </a:r>
          </a:p>
          <a:p>
            <a:r>
              <a:rPr lang="en-US" baseline="0" dirty="0" err="1" smtClean="0"/>
              <a:t>Tabestune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ghable</a:t>
            </a:r>
            <a:r>
              <a:rPr lang="en-US" baseline="0" dirty="0" smtClean="0"/>
              <a:t> apply in </a:t>
            </a:r>
            <a:r>
              <a:rPr lang="en-US" baseline="0" dirty="0" err="1" smtClean="0"/>
              <a:t>kara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bayad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anjam</a:t>
            </a:r>
            <a:r>
              <a:rPr lang="en-US" baseline="0" dirty="0" smtClean="0"/>
              <a:t> dad (apply </a:t>
            </a:r>
            <a:r>
              <a:rPr lang="en-US" baseline="0" dirty="0" err="1" smtClean="0"/>
              <a:t>bara</a:t>
            </a:r>
            <a:r>
              <a:rPr lang="en-US" baseline="0" dirty="0" smtClean="0"/>
              <a:t> fall)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E9DA-D2D9-4F2E-9FA7-F98133D7CF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4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An anticipation for costs to be presented 2. emphasis on GPA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7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3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2607"/>
            <a:ext cx="1028092" cy="1271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1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7"/>
            <a:ext cx="3810000" cy="1162051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5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3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1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3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5" y="-54"/>
            <a:ext cx="8131127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9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49"/>
            <a:ext cx="2133600" cy="476251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47C353E-7C7F-45A4-B17E-356BFD8C0271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49"/>
            <a:ext cx="2895600" cy="476251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49"/>
            <a:ext cx="457200" cy="476251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s.org/toef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s.org/g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31" r="64354" b="-1"/>
          <a:stretch/>
        </p:blipFill>
        <p:spPr>
          <a:xfrm>
            <a:off x="3048000" y="1447800"/>
            <a:ext cx="4267200" cy="3987152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840" y="3124200"/>
            <a:ext cx="5826719" cy="172784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Why and How to apply?!</a:t>
            </a:r>
            <a:br>
              <a:rPr lang="en-US" sz="6000" b="1" dirty="0" smtClean="0"/>
            </a:br>
            <a:r>
              <a:rPr lang="en-US" sz="6000" b="1" dirty="0" smtClean="0"/>
              <a:t>Part 1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5978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54761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 smtClean="0"/>
              <a:t>Apply or not to apply ? </a:t>
            </a:r>
            <a:br>
              <a:rPr lang="en-US" sz="5400" i="1" dirty="0" smtClean="0"/>
            </a:br>
            <a:r>
              <a:rPr lang="en-US" sz="5400" i="1" dirty="0"/>
              <a:t/>
            </a:r>
            <a:br>
              <a:rPr lang="en-US" sz="5400" i="1" dirty="0"/>
            </a:br>
            <a:r>
              <a:rPr lang="en-US" sz="5400" i="1" dirty="0" smtClean="0"/>
              <a:t/>
            </a:r>
            <a:br>
              <a:rPr lang="en-US" sz="5400" i="1" dirty="0" smtClean="0"/>
            </a:br>
            <a:r>
              <a:rPr lang="en-US" sz="5400" i="1" dirty="0" smtClean="0"/>
              <a:t>YOU are to decide</a:t>
            </a:r>
            <a:r>
              <a:rPr lang="en-US" sz="5400" i="1" dirty="0" smtClean="0">
                <a:sym typeface="Wingdings" panose="05000000000000000000" pitchFamily="2" charset="2"/>
              </a:rPr>
              <a:t>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10752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2" y="762000"/>
            <a:ext cx="6553201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Pre Apply</a:t>
            </a:r>
            <a:endParaRPr lang="en-US" sz="9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931543" y="4572000"/>
            <a:ext cx="6195314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your </a:t>
            </a:r>
            <a:r>
              <a:rPr lang="en-US" sz="2800" b="1" dirty="0" smtClean="0"/>
              <a:t>decision (Apply or not!, Field(s) and …)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00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9"/>
            <a:ext cx="779068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from ? To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2" y="1930401"/>
            <a:ext cx="5509513" cy="4110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to Master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to PhD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to PhD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to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077200" cy="25447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Timeline</a:t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fall semester</a:t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USA, Canada, Europe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30706486"/>
              </p:ext>
            </p:extLst>
          </p:nvPr>
        </p:nvGraphicFramePr>
        <p:xfrm>
          <a:off x="1143000" y="1066800"/>
          <a:ext cx="8001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Left-Right Arrow 4"/>
          <p:cNvSpPr/>
          <p:nvPr/>
        </p:nvSpPr>
        <p:spPr>
          <a:xfrm>
            <a:off x="1035756" y="4495800"/>
            <a:ext cx="1066800" cy="381000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2057400" y="4495800"/>
            <a:ext cx="6858000" cy="381000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50292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Phase 2:</a:t>
            </a:r>
          </a:p>
          <a:p>
            <a:r>
              <a:rPr lang="en-US" sz="2000" b="1" dirty="0" smtClean="0"/>
              <a:t> Operation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50292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Phase 1: </a:t>
            </a:r>
          </a:p>
          <a:p>
            <a:r>
              <a:rPr lang="en-US" sz="2000" b="1" dirty="0" smtClean="0"/>
              <a:t>Preparation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241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9"/>
            <a:ext cx="7866888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2" y="1752600"/>
            <a:ext cx="7162799" cy="46482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your decision!</a:t>
            </a:r>
          </a:p>
          <a:p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needs quite a bit of money, be prepared!</a:t>
            </a:r>
          </a:p>
          <a:p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your GPA before it is too late (An important parameter if applying from BS)</a:t>
            </a:r>
          </a:p>
          <a:p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 research/work/teaching experience (boost your resume)</a:t>
            </a:r>
          </a:p>
          <a:p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English</a:t>
            </a:r>
          </a:p>
          <a:p>
            <a:endParaRPr lang="en-U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yourself known to professors – investment for your recommendations</a:t>
            </a:r>
          </a:p>
          <a:p>
            <a:endParaRPr lang="en-U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tell lies (about your resume!)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858000" y="1219200"/>
            <a:ext cx="1148862" cy="1066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Uni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3511062" y="1447800"/>
            <a:ext cx="3346938" cy="685800"/>
          </a:xfrm>
          <a:prstGeom prst="left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communication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6409592" y="2904394"/>
            <a:ext cx="2057400" cy="82061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they offer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1919655" y="2904394"/>
            <a:ext cx="2057400" cy="82061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u have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77462" y="4724400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Resume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77462" y="3733800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GPA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44462" y="533400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Email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16062" y="533400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Website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34862" y="4724400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TOEFL/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IELTS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34862" y="3733800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Recomm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377462" y="5624733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GRE/ GMAT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450334" y="5624733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20862" y="3810000"/>
            <a:ext cx="1213338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Academic Rank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06863" y="4724400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Technical field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20862" y="4724400"/>
            <a:ext cx="1213338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Reputation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06863" y="3810000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Financial Support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20862" y="5638800"/>
            <a:ext cx="1213338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Degree (Master 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PhD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54062" y="2209800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mail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45907" y="6400800"/>
            <a:ext cx="552072" cy="365125"/>
          </a:xfrm>
        </p:spPr>
        <p:txBody>
          <a:bodyPr/>
          <a:lstStyle/>
          <a:p>
            <a:fld id="{4371D33F-1CDE-4736-B3DD-02B4B5474CBD}" type="slidenum">
              <a:rPr lang="en-US" b="1" smtClean="0"/>
              <a:pPr/>
              <a:t>15</a:t>
            </a:fld>
            <a:endParaRPr lang="en-US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1046720" y="35336"/>
            <a:ext cx="1482099" cy="18288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Make Your Decision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(PhD, M.Sc.) (Field)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006863" y="5638800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414014" y="6206030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Luck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34200" y="6215743"/>
            <a:ext cx="1066800" cy="609600"/>
          </a:xfrm>
          <a:prstGeom prst="roundRect">
            <a:avLst/>
          </a:prstGeom>
          <a:solidFill>
            <a:srgbClr val="FF5D5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Professor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362200" y="1219200"/>
            <a:ext cx="1148862" cy="1066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you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771448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Tools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182741"/>
              </p:ext>
            </p:extLst>
          </p:nvPr>
        </p:nvGraphicFramePr>
        <p:xfrm>
          <a:off x="1066800" y="1932040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1143000"/>
            <a:ext cx="2285428" cy="745774"/>
            <a:chOff x="1066800" y="1635072"/>
            <a:chExt cx="2285428" cy="745774"/>
          </a:xfrm>
        </p:grpSpPr>
        <p:sp>
          <p:nvSpPr>
            <p:cNvPr id="8" name="Rounded Rectangle 7"/>
            <p:cNvSpPr/>
            <p:nvPr/>
          </p:nvSpPr>
          <p:spPr>
            <a:xfrm>
              <a:off x="1066800" y="1635072"/>
              <a:ext cx="2285428" cy="7457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9" name="Rounded Rectangle 6"/>
            <p:cNvSpPr txBox="1"/>
            <p:nvPr/>
          </p:nvSpPr>
          <p:spPr>
            <a:xfrm>
              <a:off x="1103206" y="1671478"/>
              <a:ext cx="2212616" cy="672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>
                  <a:solidFill>
                    <a:schemeClr val="tx1"/>
                  </a:solidFill>
                </a:rPr>
                <a:t>Publications</a:t>
              </a:r>
              <a:endParaRPr lang="en-US" sz="19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 Same Side Corner Rectangle 12"/>
          <p:cNvSpPr/>
          <p:nvPr/>
        </p:nvSpPr>
        <p:spPr>
          <a:xfrm rot="5400000">
            <a:off x="5049004" y="-516278"/>
            <a:ext cx="596619" cy="4062984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3352800" y="1260528"/>
            <a:ext cx="3873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Essential for M.Sc. Students and beneficial for B.Sc. students</a:t>
            </a:r>
            <a:endParaRPr lang="en-US" sz="15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79394" y="5867400"/>
            <a:ext cx="2285428" cy="745774"/>
            <a:chOff x="1066800" y="1635072"/>
            <a:chExt cx="2285428" cy="745774"/>
          </a:xfrm>
        </p:grpSpPr>
        <p:sp>
          <p:nvSpPr>
            <p:cNvPr id="21" name="Rounded Rectangle 20"/>
            <p:cNvSpPr/>
            <p:nvPr/>
          </p:nvSpPr>
          <p:spPr>
            <a:xfrm>
              <a:off x="1066800" y="1635072"/>
              <a:ext cx="2285428" cy="7457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22" name="Rounded Rectangle 6"/>
            <p:cNvSpPr txBox="1"/>
            <p:nvPr/>
          </p:nvSpPr>
          <p:spPr>
            <a:xfrm>
              <a:off x="1103206" y="1671478"/>
              <a:ext cx="2212616" cy="672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>
                  <a:solidFill>
                    <a:schemeClr val="tx1"/>
                  </a:solidFill>
                </a:rPr>
                <a:t>Communication skills!</a:t>
              </a:r>
              <a:endParaRPr lang="en-US" sz="19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ound Same Side Corner Rectangle 22"/>
          <p:cNvSpPr/>
          <p:nvPr/>
        </p:nvSpPr>
        <p:spPr>
          <a:xfrm rot="5400000">
            <a:off x="5061598" y="4208122"/>
            <a:ext cx="596619" cy="4062984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TextBox 23"/>
          <p:cNvSpPr txBox="1"/>
          <p:nvPr/>
        </p:nvSpPr>
        <p:spPr>
          <a:xfrm>
            <a:off x="3365394" y="5984928"/>
            <a:ext cx="3873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Email, Skype…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015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9"/>
            <a:ext cx="794308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Letter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17640"/>
            <a:ext cx="7848600" cy="43935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Reach out to whom:</a:t>
            </a:r>
          </a:p>
          <a:p>
            <a:pPr lvl="1"/>
            <a:r>
              <a:rPr lang="en-US" dirty="0" smtClean="0"/>
              <a:t>You had course with (and you got good grades).</a:t>
            </a:r>
          </a:p>
          <a:p>
            <a:pPr lvl="1"/>
            <a:r>
              <a:rPr lang="en-US" dirty="0" smtClean="0"/>
              <a:t>You had internship with.</a:t>
            </a:r>
          </a:p>
          <a:p>
            <a:pPr lvl="1"/>
            <a:r>
              <a:rPr lang="en-US" dirty="0" smtClean="0"/>
              <a:t>You have had any other kind of collaboration with (such as TA, RA, etc.).</a:t>
            </a:r>
          </a:p>
          <a:p>
            <a:pPr lvl="1"/>
            <a:r>
              <a:rPr lang="en-US" dirty="0" smtClean="0"/>
              <a:t>You are going to have collaborations (KIND PROF.!)</a:t>
            </a:r>
          </a:p>
          <a:p>
            <a:r>
              <a:rPr lang="en-US" dirty="0" smtClean="0"/>
              <a:t>DO NOT BE SHY!!!</a:t>
            </a:r>
          </a:p>
          <a:p>
            <a:r>
              <a:rPr lang="en-US" dirty="0" smtClean="0"/>
              <a:t>Online </a:t>
            </a:r>
            <a:r>
              <a:rPr lang="en-US" dirty="0"/>
              <a:t>vs. </a:t>
            </a:r>
            <a:r>
              <a:rPr lang="en-US" dirty="0" smtClean="0"/>
              <a:t>Offline</a:t>
            </a:r>
          </a:p>
          <a:p>
            <a:r>
              <a:rPr lang="en-US" dirty="0" smtClean="0"/>
              <a:t>Waive your right!</a:t>
            </a:r>
          </a:p>
          <a:p>
            <a:r>
              <a:rPr lang="en-US" dirty="0" smtClean="0"/>
              <a:t>Number of Recommendation Letters</a:t>
            </a:r>
            <a:endParaRPr lang="en-US" dirty="0"/>
          </a:p>
          <a:p>
            <a:r>
              <a:rPr lang="en-US" dirty="0" smtClean="0"/>
              <a:t>Template </a:t>
            </a:r>
            <a:r>
              <a:rPr lang="en-US" dirty="0"/>
              <a:t>or Self-Written or …</a:t>
            </a:r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Limiters: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Money</a:t>
            </a:r>
          </a:p>
          <a:p>
            <a:r>
              <a:rPr lang="en-US" dirty="0" smtClean="0"/>
              <a:t>Recommendation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9"/>
            <a:ext cx="7790688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TOEFL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1524000"/>
            <a:ext cx="7943089" cy="38862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How &amp; when </a:t>
            </a:r>
            <a:r>
              <a:rPr lang="en-US" sz="2600" dirty="0"/>
              <a:t>to </a:t>
            </a:r>
            <a:r>
              <a:rPr lang="en-US" sz="2600" dirty="0" smtClean="0"/>
              <a:t>prepare &amp; Register?</a:t>
            </a:r>
          </a:p>
          <a:p>
            <a:endParaRPr lang="en-US" sz="1000" dirty="0"/>
          </a:p>
          <a:p>
            <a:r>
              <a:rPr lang="en-US" sz="2800" dirty="0" smtClean="0"/>
              <a:t>Costs?</a:t>
            </a:r>
          </a:p>
          <a:p>
            <a:endParaRPr lang="en-US" sz="1000" dirty="0"/>
          </a:p>
          <a:p>
            <a:r>
              <a:rPr lang="en-US" sz="2800" dirty="0" smtClean="0"/>
              <a:t>Visit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www.ets.org/toefl</a:t>
            </a:r>
            <a:endParaRPr lang="en-US" sz="2800" dirty="0" smtClean="0"/>
          </a:p>
          <a:p>
            <a:endParaRPr lang="en-US" sz="1100" dirty="0"/>
          </a:p>
          <a:p>
            <a:r>
              <a:rPr lang="en-US" sz="2800" dirty="0" smtClean="0"/>
              <a:t>Report </a:t>
            </a:r>
            <a:r>
              <a:rPr lang="en-US" sz="2800" dirty="0"/>
              <a:t>your </a:t>
            </a:r>
            <a:r>
              <a:rPr lang="en-US" sz="2800" dirty="0" smtClean="0"/>
              <a:t>score</a:t>
            </a:r>
          </a:p>
          <a:p>
            <a:endParaRPr lang="en-US" sz="1100" dirty="0"/>
          </a:p>
          <a:p>
            <a:r>
              <a:rPr lang="en-US" sz="2800" dirty="0"/>
              <a:t>Department code &amp; Institution </a:t>
            </a:r>
            <a:r>
              <a:rPr lang="en-US" sz="2800" dirty="0" smtClean="0"/>
              <a:t>code</a:t>
            </a:r>
          </a:p>
          <a:p>
            <a:endParaRPr lang="en-US" sz="1100" dirty="0"/>
          </a:p>
          <a:p>
            <a:r>
              <a:rPr lang="en-US" sz="2800" dirty="0" smtClean="0"/>
              <a:t>Score required</a:t>
            </a:r>
          </a:p>
          <a:p>
            <a:endParaRPr lang="en-US" sz="1200" dirty="0"/>
          </a:p>
          <a:p>
            <a:r>
              <a:rPr lang="en-US" sz="2800" dirty="0" smtClean="0"/>
              <a:t>TOEFL or IELTS ?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Why to apply?</a:t>
            </a:r>
            <a:br>
              <a:rPr lang="en-US" sz="4400" dirty="0"/>
            </a:b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 </a:t>
            </a:r>
            <a:r>
              <a:rPr lang="en-US" dirty="0" smtClean="0"/>
              <a:t>M.Sc./PhD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 live abroad?</a:t>
            </a:r>
          </a:p>
          <a:p>
            <a:r>
              <a:rPr lang="en-US" dirty="0" smtClean="0"/>
              <a:t>To earn money?</a:t>
            </a:r>
          </a:p>
          <a:p>
            <a:r>
              <a:rPr lang="en-US" dirty="0" smtClean="0"/>
              <a:t>Better job opportunities? </a:t>
            </a:r>
          </a:p>
          <a:p>
            <a:r>
              <a:rPr lang="en-US" dirty="0"/>
              <a:t>E</a:t>
            </a:r>
            <a:r>
              <a:rPr lang="en-US" dirty="0" smtClean="0"/>
              <a:t>xperience?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7714488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2" y="1371601"/>
            <a:ext cx="7772399" cy="46697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How &amp; when </a:t>
            </a:r>
            <a:r>
              <a:rPr lang="en-US" sz="2400" dirty="0"/>
              <a:t>to </a:t>
            </a:r>
            <a:r>
              <a:rPr lang="en-US" sz="2400" dirty="0" smtClean="0"/>
              <a:t>prepare &amp; register?</a:t>
            </a:r>
          </a:p>
          <a:p>
            <a:endParaRPr lang="en-US" sz="1000" dirty="0"/>
          </a:p>
          <a:p>
            <a:r>
              <a:rPr lang="en-US" sz="2400" dirty="0" smtClean="0"/>
              <a:t>Costs?</a:t>
            </a:r>
          </a:p>
          <a:p>
            <a:endParaRPr lang="en-US" sz="1000" dirty="0"/>
          </a:p>
          <a:p>
            <a:r>
              <a:rPr lang="en-US" sz="2400" dirty="0" smtClean="0"/>
              <a:t>Paper based or Computer based</a:t>
            </a:r>
          </a:p>
          <a:p>
            <a:endParaRPr lang="en-US" sz="1000" dirty="0"/>
          </a:p>
          <a:p>
            <a:r>
              <a:rPr lang="en-US" sz="2400" dirty="0"/>
              <a:t>Visit </a:t>
            </a:r>
            <a:r>
              <a:rPr lang="en-US" sz="2400" dirty="0">
                <a:hlinkClick r:id="rId3"/>
              </a:rPr>
              <a:t>http</a:t>
            </a:r>
            <a:r>
              <a:rPr lang="en-US" sz="2400" dirty="0" smtClean="0">
                <a:hlinkClick r:id="rId3"/>
              </a:rPr>
              <a:t>://www.ets.org/gre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Report your </a:t>
            </a:r>
            <a:r>
              <a:rPr lang="en-US" sz="2400" dirty="0"/>
              <a:t>score</a:t>
            </a:r>
            <a:r>
              <a:rPr lang="en-US" sz="2400" dirty="0" smtClean="0"/>
              <a:t>?</a:t>
            </a:r>
          </a:p>
          <a:p>
            <a:endParaRPr lang="en-US" sz="1000" dirty="0"/>
          </a:p>
          <a:p>
            <a:r>
              <a:rPr lang="en-US" sz="2400" dirty="0"/>
              <a:t>Department code &amp; Institution </a:t>
            </a:r>
            <a:r>
              <a:rPr lang="en-US" sz="2400" dirty="0" smtClean="0"/>
              <a:t>code</a:t>
            </a:r>
          </a:p>
          <a:p>
            <a:endParaRPr lang="en-US" sz="1100" dirty="0"/>
          </a:p>
          <a:p>
            <a:r>
              <a:rPr lang="en-US" sz="2400" dirty="0"/>
              <a:t>GRE </a:t>
            </a:r>
            <a:r>
              <a:rPr lang="en-US" sz="2400" dirty="0" smtClean="0"/>
              <a:t>Subject?</a:t>
            </a:r>
          </a:p>
          <a:p>
            <a:endParaRPr lang="en-US" sz="1100" dirty="0"/>
          </a:p>
          <a:p>
            <a:r>
              <a:rPr lang="en-US" sz="2400" dirty="0"/>
              <a:t>Score </a:t>
            </a:r>
            <a:r>
              <a:rPr lang="en-US" sz="2400" dirty="0" smtClean="0"/>
              <a:t>required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9"/>
            <a:ext cx="786688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Resume, CV &amp; SOP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49808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Resume</a:t>
            </a:r>
          </a:p>
          <a:p>
            <a:pPr lvl="1"/>
            <a:r>
              <a:rPr lang="en-US" sz="2300" dirty="0" smtClean="0"/>
              <a:t>Academic &amp; </a:t>
            </a:r>
            <a:r>
              <a:rPr lang="en-US" sz="2300" dirty="0"/>
              <a:t>Job </a:t>
            </a:r>
            <a:r>
              <a:rPr lang="en-US" sz="2300" dirty="0" smtClean="0"/>
              <a:t>Record</a:t>
            </a:r>
          </a:p>
          <a:p>
            <a:pPr lvl="1"/>
            <a:r>
              <a:rPr lang="en-US" sz="2300" dirty="0" smtClean="0"/>
              <a:t>Internship</a:t>
            </a:r>
          </a:p>
          <a:p>
            <a:pPr lvl="1"/>
            <a:r>
              <a:rPr lang="en-US" sz="2300" dirty="0" smtClean="0"/>
              <a:t>Awards &amp; Honors</a:t>
            </a:r>
          </a:p>
          <a:p>
            <a:pPr lvl="1"/>
            <a:r>
              <a:rPr lang="en-US" sz="2300" dirty="0" smtClean="0"/>
              <a:t>Software skills</a:t>
            </a:r>
          </a:p>
          <a:p>
            <a:pPr lvl="1"/>
            <a:r>
              <a:rPr lang="en-US" sz="2300" dirty="0" smtClean="0"/>
              <a:t>Hobbies</a:t>
            </a:r>
          </a:p>
          <a:p>
            <a:pPr lvl="1"/>
            <a:r>
              <a:rPr lang="en-US" sz="2300" dirty="0" smtClean="0"/>
              <a:t>And …</a:t>
            </a:r>
          </a:p>
          <a:p>
            <a:pPr lvl="1"/>
            <a:r>
              <a:rPr lang="en-US" sz="2300" dirty="0" smtClean="0"/>
              <a:t>How many pages?</a:t>
            </a:r>
          </a:p>
          <a:p>
            <a:r>
              <a:rPr lang="en-US" sz="2800" dirty="0" smtClean="0"/>
              <a:t>Resume Vs. CV</a:t>
            </a:r>
          </a:p>
          <a:p>
            <a:r>
              <a:rPr lang="en-US" sz="2800" dirty="0" smtClean="0"/>
              <a:t>SOP </a:t>
            </a:r>
          </a:p>
          <a:p>
            <a:pPr lvl="1"/>
            <a:r>
              <a:rPr lang="en-US" sz="2300" dirty="0" smtClean="0"/>
              <a:t>Research Statements, Personal Statements, Social Statements, …</a:t>
            </a:r>
          </a:p>
          <a:p>
            <a:pPr lvl="1"/>
            <a:r>
              <a:rPr lang="en-US" sz="2300" dirty="0" smtClean="0"/>
              <a:t>Chronological Order?</a:t>
            </a:r>
          </a:p>
          <a:p>
            <a:pPr lvl="1"/>
            <a:r>
              <a:rPr lang="en-US" sz="2300" dirty="0" smtClean="0"/>
              <a:t>Spend time as much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5738112" cy="914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1600201"/>
            <a:ext cx="5966713" cy="44411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.com,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include: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details about your research/ work experience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tell lies!!!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64" y="3831564"/>
            <a:ext cx="246629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Pentagon 4"/>
          <p:cNvSpPr/>
          <p:nvPr/>
        </p:nvSpPr>
        <p:spPr>
          <a:xfrm>
            <a:off x="2286000" y="5410200"/>
            <a:ext cx="4710758" cy="5080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8684" tIns="69342" rIns="34671" bIns="6934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0" y="1828800"/>
            <a:ext cx="2016165" cy="838200"/>
            <a:chOff x="3315932" y="1804151"/>
            <a:chExt cx="5561150" cy="838200"/>
          </a:xfrm>
        </p:grpSpPr>
        <p:sp>
          <p:nvSpPr>
            <p:cNvPr id="3" name="Right Arrow 2"/>
            <p:cNvSpPr/>
            <p:nvPr/>
          </p:nvSpPr>
          <p:spPr>
            <a:xfrm>
              <a:off x="3315932" y="1804151"/>
              <a:ext cx="5561150" cy="8382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1706" y="2043187"/>
              <a:ext cx="284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SOP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49610" y="3222487"/>
            <a:ext cx="2951887" cy="838200"/>
            <a:chOff x="3145652" y="1804151"/>
            <a:chExt cx="6504577" cy="838200"/>
          </a:xfrm>
        </p:grpSpPr>
        <p:sp>
          <p:nvSpPr>
            <p:cNvPr id="18" name="Right Arrow 17"/>
            <p:cNvSpPr/>
            <p:nvPr/>
          </p:nvSpPr>
          <p:spPr>
            <a:xfrm>
              <a:off x="3315932" y="1804151"/>
              <a:ext cx="5561150" cy="8382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5652" y="2026065"/>
              <a:ext cx="650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Recommendation Letter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41584" y="2590800"/>
            <a:ext cx="1981201" cy="838200"/>
            <a:chOff x="118997" y="1176646"/>
            <a:chExt cx="3329597" cy="838200"/>
          </a:xfrm>
        </p:grpSpPr>
        <p:sp>
          <p:nvSpPr>
            <p:cNvPr id="22" name="Right Arrow 21"/>
            <p:cNvSpPr/>
            <p:nvPr/>
          </p:nvSpPr>
          <p:spPr>
            <a:xfrm>
              <a:off x="118997" y="1176646"/>
              <a:ext cx="3329597" cy="8382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525" y="1372791"/>
              <a:ext cx="137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98612" y="3276600"/>
            <a:ext cx="1720788" cy="838200"/>
            <a:chOff x="118997" y="1176646"/>
            <a:chExt cx="3329597" cy="838200"/>
          </a:xfrm>
        </p:grpSpPr>
        <p:sp>
          <p:nvSpPr>
            <p:cNvPr id="25" name="Right Arrow 24"/>
            <p:cNvSpPr/>
            <p:nvPr/>
          </p:nvSpPr>
          <p:spPr>
            <a:xfrm>
              <a:off x="118997" y="1176646"/>
              <a:ext cx="3329597" cy="8382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513" y="1411080"/>
              <a:ext cx="1935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TOEFL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50701" y="5709684"/>
            <a:ext cx="2249699" cy="838200"/>
            <a:chOff x="-44230" y="1176646"/>
            <a:chExt cx="4616214" cy="838200"/>
          </a:xfrm>
        </p:grpSpPr>
        <p:sp>
          <p:nvSpPr>
            <p:cNvPr id="29" name="Right Arrow 28"/>
            <p:cNvSpPr/>
            <p:nvPr/>
          </p:nvSpPr>
          <p:spPr>
            <a:xfrm>
              <a:off x="118997" y="1176646"/>
              <a:ext cx="3329597" cy="8382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44230" y="1426469"/>
              <a:ext cx="4616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Resume, Website</a:t>
              </a:r>
              <a:endParaRPr lang="en-US" sz="16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82002" y="4050268"/>
            <a:ext cx="793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/>
              <a:t>خرداد  اردیبهشت فروردین    اسفند     بهمن      دی        اذر      ابان       مهر    شهریور   مرداد</a:t>
            </a:r>
            <a:endParaRPr lang="en-US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1030224" y="4279742"/>
            <a:ext cx="7961376" cy="1380564"/>
            <a:chOff x="1435608" y="4261222"/>
            <a:chExt cx="8317404" cy="1351721"/>
          </a:xfrm>
        </p:grpSpPr>
        <p:grpSp>
          <p:nvGrpSpPr>
            <p:cNvPr id="43" name="Group 42"/>
            <p:cNvGrpSpPr/>
            <p:nvPr/>
          </p:nvGrpSpPr>
          <p:grpSpPr>
            <a:xfrm>
              <a:off x="1435608" y="4261222"/>
              <a:ext cx="7614408" cy="1351721"/>
              <a:chOff x="152400" y="4191000"/>
              <a:chExt cx="7614408" cy="1351721"/>
            </a:xfrm>
          </p:grpSpPr>
          <p:sp>
            <p:nvSpPr>
              <p:cNvPr id="11" name="Pentagon 4"/>
              <p:cNvSpPr/>
              <p:nvPr/>
            </p:nvSpPr>
            <p:spPr>
              <a:xfrm>
                <a:off x="631448" y="4191000"/>
                <a:ext cx="3603151" cy="508000"/>
              </a:xfrm>
              <a:prstGeom prst="rect">
                <a:avLst/>
              </a:prstGeom>
              <a:scene3d>
                <a:camera prst="orthographicFront"/>
                <a:lightRig rig="threePt" dir="t">
                  <a:rot lat="0" lon="0" rev="7500000"/>
                </a:lightRig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8684" tIns="69342" rIns="34671" bIns="69342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800" kern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152400" y="4240513"/>
                <a:ext cx="1223698" cy="124194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30"/>
              <p:cNvSpPr/>
              <p:nvPr/>
            </p:nvSpPr>
            <p:spPr>
              <a:xfrm>
                <a:off x="855396" y="4262523"/>
                <a:ext cx="1223698" cy="124194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/>
              <p:cNvSpPr/>
              <p:nvPr/>
            </p:nvSpPr>
            <p:spPr>
              <a:xfrm>
                <a:off x="1566787" y="4262523"/>
                <a:ext cx="1223698" cy="124194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hevron 32"/>
              <p:cNvSpPr/>
              <p:nvPr/>
            </p:nvSpPr>
            <p:spPr>
              <a:xfrm>
                <a:off x="2278178" y="4254740"/>
                <a:ext cx="1223698" cy="124194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hevron 33"/>
              <p:cNvSpPr/>
              <p:nvPr/>
            </p:nvSpPr>
            <p:spPr>
              <a:xfrm>
                <a:off x="2981174" y="4276750"/>
                <a:ext cx="1223698" cy="124194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/>
              <p:cNvSpPr/>
              <p:nvPr/>
            </p:nvSpPr>
            <p:spPr>
              <a:xfrm>
                <a:off x="3692565" y="4276750"/>
                <a:ext cx="1223698" cy="124194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/>
              <p:cNvSpPr/>
              <p:nvPr/>
            </p:nvSpPr>
            <p:spPr>
              <a:xfrm>
                <a:off x="4417332" y="4278771"/>
                <a:ext cx="1223698" cy="124194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/>
              <p:cNvSpPr/>
              <p:nvPr/>
            </p:nvSpPr>
            <p:spPr>
              <a:xfrm>
                <a:off x="5120328" y="4300781"/>
                <a:ext cx="1223698" cy="124194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hevron 37"/>
              <p:cNvSpPr/>
              <p:nvPr/>
            </p:nvSpPr>
            <p:spPr>
              <a:xfrm>
                <a:off x="5831719" y="4300781"/>
                <a:ext cx="1223698" cy="124194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38"/>
              <p:cNvSpPr/>
              <p:nvPr/>
            </p:nvSpPr>
            <p:spPr>
              <a:xfrm>
                <a:off x="6543110" y="4292998"/>
                <a:ext cx="1223698" cy="124194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Chevron 44"/>
            <p:cNvSpPr/>
            <p:nvPr/>
          </p:nvSpPr>
          <p:spPr>
            <a:xfrm>
              <a:off x="8529314" y="4355437"/>
              <a:ext cx="1223698" cy="124194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Right Arrow 46"/>
          <p:cNvSpPr/>
          <p:nvPr/>
        </p:nvSpPr>
        <p:spPr>
          <a:xfrm>
            <a:off x="2743200" y="5943600"/>
            <a:ext cx="4404179" cy="8382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294146" y="6167391"/>
            <a:ext cx="28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421902" y="2351060"/>
            <a:ext cx="2951887" cy="838200"/>
            <a:chOff x="3145652" y="1804151"/>
            <a:chExt cx="6504577" cy="838200"/>
          </a:xfrm>
        </p:grpSpPr>
        <p:sp>
          <p:nvSpPr>
            <p:cNvPr id="50" name="Right Arrow 49"/>
            <p:cNvSpPr/>
            <p:nvPr/>
          </p:nvSpPr>
          <p:spPr>
            <a:xfrm>
              <a:off x="3315932" y="1804151"/>
              <a:ext cx="5561150" cy="8382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5652" y="2026065"/>
              <a:ext cx="650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Admission offer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50723" y="3263620"/>
            <a:ext cx="1481253" cy="838200"/>
            <a:chOff x="3145652" y="1804151"/>
            <a:chExt cx="6504577" cy="838200"/>
          </a:xfrm>
        </p:grpSpPr>
        <p:sp>
          <p:nvSpPr>
            <p:cNvPr id="53" name="Right Arrow 52"/>
            <p:cNvSpPr/>
            <p:nvPr/>
          </p:nvSpPr>
          <p:spPr>
            <a:xfrm>
              <a:off x="3315932" y="1804151"/>
              <a:ext cx="5561150" cy="8382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45652" y="2026065"/>
              <a:ext cx="650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Embassy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6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927848" cy="57912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attention.</a:t>
            </a:r>
            <a:b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you later!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9"/>
            <a:ext cx="7866888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or PhD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28900" y="13817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Degree: Master Vs. PhD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85112" y="19050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62600" y="19050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Ph.D.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03856"/>
              </p:ext>
            </p:extLst>
          </p:nvPr>
        </p:nvGraphicFramePr>
        <p:xfrm>
          <a:off x="1066800" y="3428998"/>
          <a:ext cx="3124200" cy="28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416842697"/>
                    </a:ext>
                  </a:extLst>
                </a:gridCol>
              </a:tblGrid>
              <a:tr h="9588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Only 2 years!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06054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1" dirty="0" smtClean="0">
                          <a:latin typeface="+mj-lt"/>
                          <a:cs typeface="Times New Roman" panose="02020603050405020304" pitchFamily="18" charset="0"/>
                        </a:rPr>
                        <a:t>Job opportunity</a:t>
                      </a:r>
                      <a:endParaRPr lang="en-US" sz="18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54129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+mj-lt"/>
                          <a:cs typeface="Times New Roman" panose="02020603050405020304" pitchFamily="18" charset="0"/>
                        </a:rPr>
                        <a:t>The chance to change university for PhD</a:t>
                      </a:r>
                    </a:p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7219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49027"/>
              </p:ext>
            </p:extLst>
          </p:nvPr>
        </p:nvGraphicFramePr>
        <p:xfrm>
          <a:off x="4800600" y="3428998"/>
          <a:ext cx="3124200" cy="28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416842697"/>
                    </a:ext>
                  </a:extLst>
                </a:gridCol>
              </a:tblGrid>
              <a:tr h="958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5 years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06054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Easier funded offers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54129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lvl="0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for academic careers</a:t>
                      </a:r>
                    </a:p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7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4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get a MS degree?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Better job opportunities than BS.</a:t>
            </a:r>
          </a:p>
          <a:p>
            <a:r>
              <a:rPr lang="en-US" sz="2800" dirty="0" smtClean="0"/>
              <a:t>The chance to change university for PhD.</a:t>
            </a:r>
          </a:p>
          <a:p>
            <a:r>
              <a:rPr lang="en-US" sz="2800" dirty="0" smtClean="0"/>
              <a:t>Iran or Foreign Countries??!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66834"/>
              </p:ext>
            </p:extLst>
          </p:nvPr>
        </p:nvGraphicFramePr>
        <p:xfrm>
          <a:off x="1828800" y="3581400"/>
          <a:ext cx="6096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Abroad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Expensive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 least 2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 to 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Expand network in Iran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job opportunities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9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to get a PhD?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five years from the best part of your life.</a:t>
            </a:r>
          </a:p>
          <a:p>
            <a:r>
              <a:rPr lang="en-US" dirty="0" smtClean="0"/>
              <a:t>To have more (and maybe better) job opportunities. </a:t>
            </a:r>
          </a:p>
          <a:p>
            <a:r>
              <a:rPr lang="en-US" dirty="0" smtClean="0"/>
              <a:t>To get a job sooner.</a:t>
            </a:r>
          </a:p>
        </p:txBody>
      </p:sp>
    </p:spTree>
    <p:extLst>
      <p:ext uri="{BB962C8B-B14F-4D97-AF65-F5344CB8AC3E}">
        <p14:creationId xmlns:p14="http://schemas.microsoft.com/office/powerpoint/2010/main" val="14632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get a PhD?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Academia.</a:t>
            </a:r>
          </a:p>
          <a:p>
            <a:r>
              <a:rPr lang="en-US" dirty="0" smtClean="0"/>
              <a:t>Prestige!</a:t>
            </a:r>
          </a:p>
          <a:p>
            <a:r>
              <a:rPr lang="en-US" dirty="0" smtClean="0"/>
              <a:t>Get some special jobs in industry which require PhD degree</a:t>
            </a:r>
            <a:r>
              <a:rPr lang="en-US" dirty="0"/>
              <a:t> </a:t>
            </a:r>
            <a:r>
              <a:rPr lang="en-US" dirty="0" smtClean="0"/>
              <a:t>(R&amp;D teams)</a:t>
            </a:r>
          </a:p>
          <a:p>
            <a:r>
              <a:rPr lang="en-US" sz="2600" dirty="0" smtClean="0"/>
              <a:t>Can’t find or dare to get a job in industry ???!!!</a:t>
            </a:r>
          </a:p>
          <a:p>
            <a:r>
              <a:rPr lang="en-US" sz="2600" dirty="0" smtClean="0"/>
              <a:t>As a tool to migrate to foreign countries ???!!!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381000"/>
            <a:ext cx="7866888" cy="5867400"/>
          </a:xfrm>
        </p:spPr>
        <p:txBody>
          <a:bodyPr/>
          <a:lstStyle/>
          <a:p>
            <a:pPr marL="82296" indent="0" algn="ctr">
              <a:buNone/>
            </a:pPr>
            <a:r>
              <a:rPr lang="en-US" sz="2400" i="1" dirty="0" smtClean="0"/>
              <a:t>(In some people’s opinion)</a:t>
            </a:r>
          </a:p>
          <a:p>
            <a:pPr marL="82296" indent="0" algn="ctr">
              <a:buNone/>
            </a:pPr>
            <a:r>
              <a:rPr lang="en-US" dirty="0" smtClean="0"/>
              <a:t>It’s better to get a PhD abroad than in Iran.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Because:</a:t>
            </a:r>
          </a:p>
          <a:p>
            <a:pPr marL="82296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Being paid while studying.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Better facilities.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More involvement in scientific conferences.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Better credit.</a:t>
            </a:r>
          </a:p>
        </p:txBody>
      </p:sp>
    </p:spTree>
    <p:extLst>
      <p:ext uri="{BB962C8B-B14F-4D97-AF65-F5344CB8AC3E}">
        <p14:creationId xmlns:p14="http://schemas.microsoft.com/office/powerpoint/2010/main" val="36628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Living Abroad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More </a:t>
            </a:r>
            <a:r>
              <a:rPr lang="en-US" dirty="0"/>
              <a:t>job </a:t>
            </a:r>
            <a:r>
              <a:rPr lang="en-US" dirty="0" smtClean="0"/>
              <a:t>opportunities.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Less </a:t>
            </a:r>
            <a:r>
              <a:rPr lang="en-US" dirty="0"/>
              <a:t>stress about financial </a:t>
            </a:r>
            <a:r>
              <a:rPr lang="en-US" dirty="0" smtClean="0"/>
              <a:t>issues.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Valuable experiences.</a:t>
            </a:r>
          </a:p>
          <a:p>
            <a:pPr marL="40233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Staying in Iran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Living with your family.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Higher chances for Start-ups.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opportunity to expand your network in Iran.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Earning more money by being an entrepreneur.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Can help your country because you owe it a lot!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373545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3313</TotalTime>
  <Words>1066</Words>
  <Application>Microsoft Office PowerPoint</Application>
  <PresentationFormat>On-screen Show (4:3)</PresentationFormat>
  <Paragraphs>273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Constantia</vt:lpstr>
      <vt:lpstr>Times New Roman</vt:lpstr>
      <vt:lpstr>Verdana</vt:lpstr>
      <vt:lpstr>Wingdings</vt:lpstr>
      <vt:lpstr>Wingdings 2</vt:lpstr>
      <vt:lpstr>Solstice</vt:lpstr>
      <vt:lpstr>Why and How to apply?! Part 1</vt:lpstr>
      <vt:lpstr>Why to apply? </vt:lpstr>
      <vt:lpstr>Master or PhD</vt:lpstr>
      <vt:lpstr>Why to get a MS degree?</vt:lpstr>
      <vt:lpstr>Why not to get a PhD?</vt:lpstr>
      <vt:lpstr>Why to get a PhD?</vt:lpstr>
      <vt:lpstr>PowerPoint Presentation</vt:lpstr>
      <vt:lpstr>Living Abroad</vt:lpstr>
      <vt:lpstr>Staying in Iran</vt:lpstr>
      <vt:lpstr>Apply or not to apply ?    YOU are to decide</vt:lpstr>
      <vt:lpstr>PowerPoint Presentation</vt:lpstr>
      <vt:lpstr>Apply from ? To ?</vt:lpstr>
      <vt:lpstr>Apply Timeline For fall semester USA, Canada, Europe</vt:lpstr>
      <vt:lpstr>Preparation</vt:lpstr>
      <vt:lpstr>PowerPoint Presentation</vt:lpstr>
      <vt:lpstr>Your Tools</vt:lpstr>
      <vt:lpstr>Recommendation Letter</vt:lpstr>
      <vt:lpstr>Your Limiters:</vt:lpstr>
      <vt:lpstr>TOEFL</vt:lpstr>
      <vt:lpstr>GRE</vt:lpstr>
      <vt:lpstr>Resume, CV &amp; SOP</vt:lpstr>
      <vt:lpstr>Website</vt:lpstr>
      <vt:lpstr>Timeline</vt:lpstr>
      <vt:lpstr>Thanks for your attention.  See you later!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 Etching</dc:title>
  <dc:creator>Omersa</dc:creator>
  <cp:lastModifiedBy>sahand salamat</cp:lastModifiedBy>
  <cp:revision>360</cp:revision>
  <dcterms:created xsi:type="dcterms:W3CDTF">2010-11-13T18:30:59Z</dcterms:created>
  <dcterms:modified xsi:type="dcterms:W3CDTF">2017-08-13T20:48:02Z</dcterms:modified>
</cp:coreProperties>
</file>