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handoutMasterIdLst>
    <p:handoutMasterId r:id="rId13"/>
  </p:handoutMasterIdLst>
  <p:sldIdLst>
    <p:sldId id="389" r:id="rId2"/>
    <p:sldId id="385" r:id="rId3"/>
    <p:sldId id="391" r:id="rId4"/>
    <p:sldId id="386" r:id="rId5"/>
    <p:sldId id="394" r:id="rId6"/>
    <p:sldId id="395" r:id="rId7"/>
    <p:sldId id="392" r:id="rId8"/>
    <p:sldId id="387" r:id="rId9"/>
    <p:sldId id="390" r:id="rId10"/>
    <p:sldId id="39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7BA"/>
    <a:srgbClr val="00A4DE"/>
    <a:srgbClr val="00CCFF"/>
    <a:srgbClr val="920000"/>
    <a:srgbClr val="FF00FF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89196" autoAdjust="0"/>
  </p:normalViewPr>
  <p:slideViewPr>
    <p:cSldViewPr>
      <p:cViewPr varScale="1">
        <p:scale>
          <a:sx n="81" d="100"/>
          <a:sy n="81" d="100"/>
        </p:scale>
        <p:origin x="108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3AD91-E33C-4282-B9FE-EEB0B0D4DE21}" type="doc">
      <dgm:prSet loTypeId="urn:diagrams.loki3.com/Bracke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4C7B9-72C9-45EF-9857-019E993B5272}">
      <dgm:prSet phldrT="[Text]"/>
      <dgm:spPr/>
      <dgm:t>
        <a:bodyPr/>
        <a:lstStyle/>
        <a:p>
          <a:pPr rtl="0"/>
          <a:r>
            <a:rPr lang="fa-IR" smtClean="0"/>
            <a:t>هلند</a:t>
          </a:r>
          <a:endParaRPr lang="en-US" dirty="0"/>
        </a:p>
      </dgm:t>
    </dgm:pt>
    <dgm:pt modelId="{CE5F1B7B-A84A-4182-B680-4D6025347C5B}" type="parTrans" cxnId="{0532DDD6-06E2-43BE-BBB1-8AA69C4C14EF}">
      <dgm:prSet/>
      <dgm:spPr/>
      <dgm:t>
        <a:bodyPr/>
        <a:lstStyle/>
        <a:p>
          <a:pPr rtl="0"/>
          <a:endParaRPr lang="en-US"/>
        </a:p>
      </dgm:t>
    </dgm:pt>
    <dgm:pt modelId="{15F825E1-F8E8-4791-8C7D-09F3EB4224A5}" type="sibTrans" cxnId="{0532DDD6-06E2-43BE-BBB1-8AA69C4C14EF}">
      <dgm:prSet/>
      <dgm:spPr/>
      <dgm:t>
        <a:bodyPr/>
        <a:lstStyle/>
        <a:p>
          <a:pPr rtl="0"/>
          <a:endParaRPr lang="en-US"/>
        </a:p>
      </dgm:t>
    </dgm:pt>
    <dgm:pt modelId="{23BAF277-C871-45D1-81F3-9AEB008D887E}">
      <dgm:prSet phldrT="[Text]"/>
      <dgm:spPr/>
      <dgm:t>
        <a:bodyPr/>
        <a:lstStyle/>
        <a:p>
          <a:pPr rtl="0"/>
          <a:r>
            <a:rPr lang="fa-IR" dirty="0" smtClean="0"/>
            <a:t>سوئد</a:t>
          </a:r>
        </a:p>
      </dgm:t>
    </dgm:pt>
    <dgm:pt modelId="{3C1030FC-5556-427D-8817-8901FEF518DA}" type="parTrans" cxnId="{AB7CD2E8-C99D-4AF3-AD54-3C11D5798397}">
      <dgm:prSet/>
      <dgm:spPr/>
      <dgm:t>
        <a:bodyPr/>
        <a:lstStyle/>
        <a:p>
          <a:pPr rtl="0"/>
          <a:endParaRPr lang="en-US"/>
        </a:p>
      </dgm:t>
    </dgm:pt>
    <dgm:pt modelId="{AE91D546-8075-4CC0-8E19-0444CD180C76}" type="sibTrans" cxnId="{AB7CD2E8-C99D-4AF3-AD54-3C11D5798397}">
      <dgm:prSet/>
      <dgm:spPr/>
      <dgm:t>
        <a:bodyPr/>
        <a:lstStyle/>
        <a:p>
          <a:pPr rtl="0"/>
          <a:endParaRPr lang="en-US"/>
        </a:p>
      </dgm:t>
    </dgm:pt>
    <dgm:pt modelId="{417BF2A4-CC1B-44B3-BAA5-9B8F8537B94F}">
      <dgm:prSet phldrT="[Text]"/>
      <dgm:spPr>
        <a:solidFill>
          <a:srgbClr val="C00000"/>
        </a:solidFill>
      </dgm:spPr>
      <dgm:t>
        <a:bodyPr/>
        <a:lstStyle/>
        <a:p>
          <a:r>
            <a:rPr lang="en-US" b="0" i="0" dirty="0" smtClean="0"/>
            <a:t>https://www.universityadmissions.se/</a:t>
          </a:r>
          <a:endParaRPr lang="en-US" dirty="0"/>
        </a:p>
      </dgm:t>
    </dgm:pt>
    <dgm:pt modelId="{127BDF2C-F186-44A7-AE77-5AF2CCD32545}" type="parTrans" cxnId="{0A1C95DB-33D5-4014-B04C-8DF6C61C1333}">
      <dgm:prSet/>
      <dgm:spPr/>
      <dgm:t>
        <a:bodyPr/>
        <a:lstStyle/>
        <a:p>
          <a:pPr rtl="0"/>
          <a:endParaRPr lang="en-US"/>
        </a:p>
      </dgm:t>
    </dgm:pt>
    <dgm:pt modelId="{A32DEB82-DE2C-41FE-B0B4-3A54E43C37CA}" type="sibTrans" cxnId="{0A1C95DB-33D5-4014-B04C-8DF6C61C1333}">
      <dgm:prSet/>
      <dgm:spPr/>
      <dgm:t>
        <a:bodyPr/>
        <a:lstStyle/>
        <a:p>
          <a:pPr rtl="0"/>
          <a:endParaRPr lang="en-US"/>
        </a:p>
      </dgm:t>
    </dgm:pt>
    <dgm:pt modelId="{15B60D97-38B0-4279-A0F8-57176E9BECDE}">
      <dgm:prSet/>
      <dgm:spPr/>
      <dgm:t>
        <a:bodyPr/>
        <a:lstStyle/>
        <a:p>
          <a:pPr rtl="0"/>
          <a:r>
            <a:rPr lang="fa-IR" dirty="0" smtClean="0"/>
            <a:t>نروژ</a:t>
          </a:r>
          <a:endParaRPr lang="en-US" dirty="0"/>
        </a:p>
      </dgm:t>
    </dgm:pt>
    <dgm:pt modelId="{53959B2D-4184-419F-9901-7E9EA19C53F8}" type="parTrans" cxnId="{95355806-9286-484F-88BB-E62BF59D27A2}">
      <dgm:prSet/>
      <dgm:spPr/>
      <dgm:t>
        <a:bodyPr/>
        <a:lstStyle/>
        <a:p>
          <a:pPr rtl="0"/>
          <a:endParaRPr lang="en-US"/>
        </a:p>
      </dgm:t>
    </dgm:pt>
    <dgm:pt modelId="{9EC1320B-90A2-484E-B8EB-469BAD02517B}" type="sibTrans" cxnId="{95355806-9286-484F-88BB-E62BF59D27A2}">
      <dgm:prSet/>
      <dgm:spPr/>
      <dgm:t>
        <a:bodyPr/>
        <a:lstStyle/>
        <a:p>
          <a:pPr rtl="0"/>
          <a:endParaRPr lang="en-US"/>
        </a:p>
      </dgm:t>
    </dgm:pt>
    <dgm:pt modelId="{DA73EF3E-7712-456C-A9B5-BAE15DD9F72B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rPr>
            <a:t>https://www.studyfinder.nl/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AE473080-FE0B-426A-B803-DC855E0FBCEC}" type="sibTrans" cxnId="{207F8191-0394-4304-9DBB-1011A24BCA62}">
      <dgm:prSet/>
      <dgm:spPr/>
      <dgm:t>
        <a:bodyPr/>
        <a:lstStyle/>
        <a:p>
          <a:pPr rtl="0"/>
          <a:endParaRPr lang="en-US"/>
        </a:p>
      </dgm:t>
    </dgm:pt>
    <dgm:pt modelId="{95212789-5ABB-4277-9324-1B00588A4659}" type="parTrans" cxnId="{207F8191-0394-4304-9DBB-1011A24BCA62}">
      <dgm:prSet/>
      <dgm:spPr/>
      <dgm:t>
        <a:bodyPr/>
        <a:lstStyle/>
        <a:p>
          <a:pPr rtl="0"/>
          <a:endParaRPr lang="en-US"/>
        </a:p>
      </dgm:t>
    </dgm:pt>
    <dgm:pt modelId="{CD7C2BFB-5B4C-45FA-844E-A92A20059EC2}">
      <dgm:prSet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https://www.studyinnorway.no/</a:t>
          </a:r>
          <a:endParaRPr lang="en-US" dirty="0"/>
        </a:p>
      </dgm:t>
    </dgm:pt>
    <dgm:pt modelId="{2BB88734-ABBC-4BA8-934E-35C36C0D0D6C}" type="sibTrans" cxnId="{B65792A0-C5EB-4186-B93E-D6C4F9792E75}">
      <dgm:prSet/>
      <dgm:spPr/>
      <dgm:t>
        <a:bodyPr/>
        <a:lstStyle/>
        <a:p>
          <a:pPr rtl="0"/>
          <a:endParaRPr lang="en-US"/>
        </a:p>
      </dgm:t>
    </dgm:pt>
    <dgm:pt modelId="{6E4BEA13-9257-45D3-B0B3-AC7B0DE52464}" type="parTrans" cxnId="{B65792A0-C5EB-4186-B93E-D6C4F9792E75}">
      <dgm:prSet/>
      <dgm:spPr/>
      <dgm:t>
        <a:bodyPr/>
        <a:lstStyle/>
        <a:p>
          <a:pPr rtl="0"/>
          <a:endParaRPr lang="en-US"/>
        </a:p>
      </dgm:t>
    </dgm:pt>
    <dgm:pt modelId="{22586AA5-DD3B-4A5E-944D-22FE9EDA800B}" type="pres">
      <dgm:prSet presAssocID="{E113AD91-E33C-4282-B9FE-EEB0B0D4DE21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53444A-B9DE-47EF-A964-1DD87C531EBD}" type="pres">
      <dgm:prSet presAssocID="{2654C7B9-72C9-45EF-9857-019E993B5272}" presName="linNode" presStyleCnt="0"/>
      <dgm:spPr/>
    </dgm:pt>
    <dgm:pt modelId="{C7289D95-C140-48B0-873A-03F372E0F32E}" type="pres">
      <dgm:prSet presAssocID="{2654C7B9-72C9-45EF-9857-019E993B5272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D1028-E5D8-48B8-8078-7AF2842542BE}" type="pres">
      <dgm:prSet presAssocID="{2654C7B9-72C9-45EF-9857-019E993B5272}" presName="bracket" presStyleLbl="parChTrans1D1" presStyleIdx="0" presStyleCnt="3"/>
      <dgm:spPr/>
    </dgm:pt>
    <dgm:pt modelId="{3F618506-62E9-4AB8-8823-1F52140EF71D}" type="pres">
      <dgm:prSet presAssocID="{2654C7B9-72C9-45EF-9857-019E993B5272}" presName="spH" presStyleCnt="0"/>
      <dgm:spPr/>
    </dgm:pt>
    <dgm:pt modelId="{20E37F6A-2981-42C3-8D2A-C538956BE8D9}" type="pres">
      <dgm:prSet presAssocID="{2654C7B9-72C9-45EF-9857-019E993B5272}" presName="desTx" presStyleLbl="node1" presStyleIdx="0" presStyleCnt="3" custLinFactNeighborX="-59840" custLinFactNeighborY="-11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A8B3C-194D-4A49-9B42-7198EDECDE61}" type="pres">
      <dgm:prSet presAssocID="{15F825E1-F8E8-4791-8C7D-09F3EB4224A5}" presName="spV" presStyleCnt="0"/>
      <dgm:spPr/>
    </dgm:pt>
    <dgm:pt modelId="{8359C2C3-1829-44B5-8C2E-D2A064898FEA}" type="pres">
      <dgm:prSet presAssocID="{23BAF277-C871-45D1-81F3-9AEB008D887E}" presName="linNode" presStyleCnt="0"/>
      <dgm:spPr/>
    </dgm:pt>
    <dgm:pt modelId="{370BBA98-A1B7-4045-8F54-13720CE66302}" type="pres">
      <dgm:prSet presAssocID="{23BAF277-C871-45D1-81F3-9AEB008D887E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7033E-0787-486A-AB59-F7A4387F2714}" type="pres">
      <dgm:prSet presAssocID="{23BAF277-C871-45D1-81F3-9AEB008D887E}" presName="bracket" presStyleLbl="parChTrans1D1" presStyleIdx="1" presStyleCnt="3"/>
      <dgm:spPr/>
    </dgm:pt>
    <dgm:pt modelId="{5BD87889-AB30-4D8E-A534-7B4E1B0570B6}" type="pres">
      <dgm:prSet presAssocID="{23BAF277-C871-45D1-81F3-9AEB008D887E}" presName="spH" presStyleCnt="0"/>
      <dgm:spPr/>
    </dgm:pt>
    <dgm:pt modelId="{37DDE0B8-CD38-427F-893E-2EECFCF58A75}" type="pres">
      <dgm:prSet presAssocID="{23BAF277-C871-45D1-81F3-9AEB008D887E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F2722-1CDE-4733-9BB9-9EE8F314FCA9}" type="pres">
      <dgm:prSet presAssocID="{AE91D546-8075-4CC0-8E19-0444CD180C76}" presName="spV" presStyleCnt="0"/>
      <dgm:spPr/>
    </dgm:pt>
    <dgm:pt modelId="{77E73A3B-22BF-470B-B79A-FF05EE4901BD}" type="pres">
      <dgm:prSet presAssocID="{15B60D97-38B0-4279-A0F8-57176E9BECDE}" presName="linNode" presStyleCnt="0"/>
      <dgm:spPr/>
    </dgm:pt>
    <dgm:pt modelId="{353F8B38-981F-47D2-9022-ABFD36991DAC}" type="pres">
      <dgm:prSet presAssocID="{15B60D97-38B0-4279-A0F8-57176E9BECD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EBA04-2BC4-4BD1-876A-AA0260A8E695}" type="pres">
      <dgm:prSet presAssocID="{15B60D97-38B0-4279-A0F8-57176E9BECDE}" presName="bracket" presStyleLbl="parChTrans1D1" presStyleIdx="2" presStyleCnt="3"/>
      <dgm:spPr/>
    </dgm:pt>
    <dgm:pt modelId="{DBE375B0-3C3D-4FD9-8F19-C3D652D17A6E}" type="pres">
      <dgm:prSet presAssocID="{15B60D97-38B0-4279-A0F8-57176E9BECDE}" presName="spH" presStyleCnt="0"/>
      <dgm:spPr/>
    </dgm:pt>
    <dgm:pt modelId="{B8A871FA-DB16-4735-8162-0339481CAD50}" type="pres">
      <dgm:prSet presAssocID="{15B60D97-38B0-4279-A0F8-57176E9BECD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C95DB-33D5-4014-B04C-8DF6C61C1333}" srcId="{23BAF277-C871-45D1-81F3-9AEB008D887E}" destId="{417BF2A4-CC1B-44B3-BAA5-9B8F8537B94F}" srcOrd="0" destOrd="0" parTransId="{127BDF2C-F186-44A7-AE77-5AF2CCD32545}" sibTransId="{A32DEB82-DE2C-41FE-B0B4-3A54E43C37CA}"/>
    <dgm:cxn modelId="{083F426D-87D9-4A10-AE4E-42A9C1D5A6BB}" type="presOf" srcId="{E113AD91-E33C-4282-B9FE-EEB0B0D4DE21}" destId="{22586AA5-DD3B-4A5E-944D-22FE9EDA800B}" srcOrd="0" destOrd="0" presId="urn:diagrams.loki3.com/BracketList"/>
    <dgm:cxn modelId="{0532DDD6-06E2-43BE-BBB1-8AA69C4C14EF}" srcId="{E113AD91-E33C-4282-B9FE-EEB0B0D4DE21}" destId="{2654C7B9-72C9-45EF-9857-019E993B5272}" srcOrd="0" destOrd="0" parTransId="{CE5F1B7B-A84A-4182-B680-4D6025347C5B}" sibTransId="{15F825E1-F8E8-4791-8C7D-09F3EB4224A5}"/>
    <dgm:cxn modelId="{AB7CD2E8-C99D-4AF3-AD54-3C11D5798397}" srcId="{E113AD91-E33C-4282-B9FE-EEB0B0D4DE21}" destId="{23BAF277-C871-45D1-81F3-9AEB008D887E}" srcOrd="1" destOrd="0" parTransId="{3C1030FC-5556-427D-8817-8901FEF518DA}" sibTransId="{AE91D546-8075-4CC0-8E19-0444CD180C76}"/>
    <dgm:cxn modelId="{25966C7D-13D8-4A19-954F-B65933B2F1EB}" type="presOf" srcId="{CD7C2BFB-5B4C-45FA-844E-A92A20059EC2}" destId="{B8A871FA-DB16-4735-8162-0339481CAD50}" srcOrd="0" destOrd="0" presId="urn:diagrams.loki3.com/BracketList"/>
    <dgm:cxn modelId="{04176C89-4951-407B-AA21-C2A1D21F511D}" type="presOf" srcId="{2654C7B9-72C9-45EF-9857-019E993B5272}" destId="{C7289D95-C140-48B0-873A-03F372E0F32E}" srcOrd="0" destOrd="0" presId="urn:diagrams.loki3.com/BracketList"/>
    <dgm:cxn modelId="{965CAEF8-4C2C-4ABC-983E-18D1D6B7D1B5}" type="presOf" srcId="{15B60D97-38B0-4279-A0F8-57176E9BECDE}" destId="{353F8B38-981F-47D2-9022-ABFD36991DAC}" srcOrd="0" destOrd="0" presId="urn:diagrams.loki3.com/BracketList"/>
    <dgm:cxn modelId="{ADED66E3-412C-433C-B328-036423C4653E}" type="presOf" srcId="{DA73EF3E-7712-456C-A9B5-BAE15DD9F72B}" destId="{20E37F6A-2981-42C3-8D2A-C538956BE8D9}" srcOrd="0" destOrd="0" presId="urn:diagrams.loki3.com/BracketList"/>
    <dgm:cxn modelId="{95355806-9286-484F-88BB-E62BF59D27A2}" srcId="{E113AD91-E33C-4282-B9FE-EEB0B0D4DE21}" destId="{15B60D97-38B0-4279-A0F8-57176E9BECDE}" srcOrd="2" destOrd="0" parTransId="{53959B2D-4184-419F-9901-7E9EA19C53F8}" sibTransId="{9EC1320B-90A2-484E-B8EB-469BAD02517B}"/>
    <dgm:cxn modelId="{207F8191-0394-4304-9DBB-1011A24BCA62}" srcId="{2654C7B9-72C9-45EF-9857-019E993B5272}" destId="{DA73EF3E-7712-456C-A9B5-BAE15DD9F72B}" srcOrd="0" destOrd="0" parTransId="{95212789-5ABB-4277-9324-1B00588A4659}" sibTransId="{AE473080-FE0B-426A-B803-DC855E0FBCEC}"/>
    <dgm:cxn modelId="{DF5F21BC-CF65-4DD0-9A09-25C7DAC1854D}" type="presOf" srcId="{23BAF277-C871-45D1-81F3-9AEB008D887E}" destId="{370BBA98-A1B7-4045-8F54-13720CE66302}" srcOrd="0" destOrd="0" presId="urn:diagrams.loki3.com/BracketList"/>
    <dgm:cxn modelId="{B65792A0-C5EB-4186-B93E-D6C4F9792E75}" srcId="{15B60D97-38B0-4279-A0F8-57176E9BECDE}" destId="{CD7C2BFB-5B4C-45FA-844E-A92A20059EC2}" srcOrd="0" destOrd="0" parTransId="{6E4BEA13-9257-45D3-B0B3-AC7B0DE52464}" sibTransId="{2BB88734-ABBC-4BA8-934E-35C36C0D0D6C}"/>
    <dgm:cxn modelId="{0B6E16CF-3A47-467A-963E-1CFFFFD63BD0}" type="presOf" srcId="{417BF2A4-CC1B-44B3-BAA5-9B8F8537B94F}" destId="{37DDE0B8-CD38-427F-893E-2EECFCF58A75}" srcOrd="0" destOrd="0" presId="urn:diagrams.loki3.com/BracketList"/>
    <dgm:cxn modelId="{EA1A979E-C43E-4D1F-9E57-40DAFF9AB343}" type="presParOf" srcId="{22586AA5-DD3B-4A5E-944D-22FE9EDA800B}" destId="{D353444A-B9DE-47EF-A964-1DD87C531EBD}" srcOrd="0" destOrd="0" presId="urn:diagrams.loki3.com/BracketList"/>
    <dgm:cxn modelId="{20F5E89F-D36A-4FE7-87A7-E00F0033E190}" type="presParOf" srcId="{D353444A-B9DE-47EF-A964-1DD87C531EBD}" destId="{C7289D95-C140-48B0-873A-03F372E0F32E}" srcOrd="0" destOrd="0" presId="urn:diagrams.loki3.com/BracketList"/>
    <dgm:cxn modelId="{F847C7DF-AA4F-4CB2-8A56-80BE2A3FA76D}" type="presParOf" srcId="{D353444A-B9DE-47EF-A964-1DD87C531EBD}" destId="{AC3D1028-E5D8-48B8-8078-7AF2842542BE}" srcOrd="1" destOrd="0" presId="urn:diagrams.loki3.com/BracketList"/>
    <dgm:cxn modelId="{965F6E6E-C5EE-4019-B34D-4055454ADEE4}" type="presParOf" srcId="{D353444A-B9DE-47EF-A964-1DD87C531EBD}" destId="{3F618506-62E9-4AB8-8823-1F52140EF71D}" srcOrd="2" destOrd="0" presId="urn:diagrams.loki3.com/BracketList"/>
    <dgm:cxn modelId="{89BE2ECB-9F28-4802-A5A6-54FFB5FAC6CB}" type="presParOf" srcId="{D353444A-B9DE-47EF-A964-1DD87C531EBD}" destId="{20E37F6A-2981-42C3-8D2A-C538956BE8D9}" srcOrd="3" destOrd="0" presId="urn:diagrams.loki3.com/BracketList"/>
    <dgm:cxn modelId="{A01B5CEA-A6A7-411C-84A3-2FD8182488DD}" type="presParOf" srcId="{22586AA5-DD3B-4A5E-944D-22FE9EDA800B}" destId="{4A5A8B3C-194D-4A49-9B42-7198EDECDE61}" srcOrd="1" destOrd="0" presId="urn:diagrams.loki3.com/BracketList"/>
    <dgm:cxn modelId="{F82AF9F0-4084-4D5A-8B54-80690FF2D101}" type="presParOf" srcId="{22586AA5-DD3B-4A5E-944D-22FE9EDA800B}" destId="{8359C2C3-1829-44B5-8C2E-D2A064898FEA}" srcOrd="2" destOrd="0" presId="urn:diagrams.loki3.com/BracketList"/>
    <dgm:cxn modelId="{CDD77727-398D-4530-9855-1109A37D0098}" type="presParOf" srcId="{8359C2C3-1829-44B5-8C2E-D2A064898FEA}" destId="{370BBA98-A1B7-4045-8F54-13720CE66302}" srcOrd="0" destOrd="0" presId="urn:diagrams.loki3.com/BracketList"/>
    <dgm:cxn modelId="{54A664E0-DE4F-4334-8549-414F447AB8CD}" type="presParOf" srcId="{8359C2C3-1829-44B5-8C2E-D2A064898FEA}" destId="{0987033E-0787-486A-AB59-F7A4387F2714}" srcOrd="1" destOrd="0" presId="urn:diagrams.loki3.com/BracketList"/>
    <dgm:cxn modelId="{DF2B6175-19D5-4400-94BB-FCACEE604457}" type="presParOf" srcId="{8359C2C3-1829-44B5-8C2E-D2A064898FEA}" destId="{5BD87889-AB30-4D8E-A534-7B4E1B0570B6}" srcOrd="2" destOrd="0" presId="urn:diagrams.loki3.com/BracketList"/>
    <dgm:cxn modelId="{AE1F5A46-5E8D-4F76-A9E1-7973721E3E28}" type="presParOf" srcId="{8359C2C3-1829-44B5-8C2E-D2A064898FEA}" destId="{37DDE0B8-CD38-427F-893E-2EECFCF58A75}" srcOrd="3" destOrd="0" presId="urn:diagrams.loki3.com/BracketList"/>
    <dgm:cxn modelId="{72C60414-A924-4509-B66C-6A2B473D87BD}" type="presParOf" srcId="{22586AA5-DD3B-4A5E-944D-22FE9EDA800B}" destId="{F33F2722-1CDE-4733-9BB9-9EE8F314FCA9}" srcOrd="3" destOrd="0" presId="urn:diagrams.loki3.com/BracketList"/>
    <dgm:cxn modelId="{45918F3A-5960-45B6-8CC9-DA493D377D27}" type="presParOf" srcId="{22586AA5-DD3B-4A5E-944D-22FE9EDA800B}" destId="{77E73A3B-22BF-470B-B79A-FF05EE4901BD}" srcOrd="4" destOrd="0" presId="urn:diagrams.loki3.com/BracketList"/>
    <dgm:cxn modelId="{8EF0DCF3-89CD-4F0F-9E53-B6A92C2CDEA7}" type="presParOf" srcId="{77E73A3B-22BF-470B-B79A-FF05EE4901BD}" destId="{353F8B38-981F-47D2-9022-ABFD36991DAC}" srcOrd="0" destOrd="0" presId="urn:diagrams.loki3.com/BracketList"/>
    <dgm:cxn modelId="{98211F15-02A7-49F3-AECF-AB1EBC59A181}" type="presParOf" srcId="{77E73A3B-22BF-470B-B79A-FF05EE4901BD}" destId="{2CFEBA04-2BC4-4BD1-876A-AA0260A8E695}" srcOrd="1" destOrd="0" presId="urn:diagrams.loki3.com/BracketList"/>
    <dgm:cxn modelId="{D03808D7-AEC5-489D-98C0-F9FEA8303494}" type="presParOf" srcId="{77E73A3B-22BF-470B-B79A-FF05EE4901BD}" destId="{DBE375B0-3C3D-4FD9-8F19-C3D652D17A6E}" srcOrd="2" destOrd="0" presId="urn:diagrams.loki3.com/BracketList"/>
    <dgm:cxn modelId="{75EC63DD-DE02-4F2B-A4E0-2BE3AF1742DD}" type="presParOf" srcId="{77E73A3B-22BF-470B-B79A-FF05EE4901BD}" destId="{B8A871FA-DB16-4735-8162-0339481CAD5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36DA9-5DAE-469B-92FA-CB36E56E0558}" type="doc">
      <dgm:prSet loTypeId="urn:microsoft.com/office/officeart/2005/8/layout/hList9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D577066-9D2E-439F-AC6B-ACB299DAFAE0}">
      <dgm:prSet phldrT="[Text]" custT="1"/>
      <dgm:spPr/>
      <dgm:t>
        <a:bodyPr/>
        <a:lstStyle/>
        <a:p>
          <a:r>
            <a:rPr lang="fa-IR" sz="1200" b="1" dirty="0" smtClean="0">
              <a:cs typeface="B Nazanin" panose="00000400000000000000"/>
            </a:rPr>
            <a:t>هلند</a:t>
          </a:r>
          <a:endParaRPr lang="en-US" sz="1200" b="1" dirty="0">
            <a:cs typeface="B Nazanin" panose="00000400000000000000"/>
          </a:endParaRPr>
        </a:p>
      </dgm:t>
    </dgm:pt>
    <dgm:pt modelId="{03EEDE31-C25B-4C43-8008-315DE79CBFF1}" type="parTrans" cxnId="{82ED95D2-FB4B-4579-843E-B29D7B4AE7ED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25EC4722-4464-41BE-8D26-73EE7F2023E9}" type="sibTrans" cxnId="{82ED95D2-FB4B-4579-843E-B29D7B4AE7ED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1768FF26-6152-4B44-A6E4-9ECE81D7956A}">
      <dgm:prSet phldrT="[Text]"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رفاه بالای اجتماعی</a:t>
          </a:r>
          <a:endParaRPr lang="en-US" sz="1200" b="1" dirty="0">
            <a:cs typeface="B Nazanin" panose="00000400000000000000"/>
          </a:endParaRPr>
        </a:p>
      </dgm:t>
    </dgm:pt>
    <dgm:pt modelId="{385DEE29-4720-4031-AD54-389B8F6D263A}" type="parTrans" cxnId="{E01664C6-1E88-4FD1-8B54-78FC6B2E2C2B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011B5E38-07B5-4B68-9AB2-0E74F3EF5F50}" type="sibTrans" cxnId="{E01664C6-1E88-4FD1-8B54-78FC6B2E2C2B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F1B190F2-C71E-48C3-A00A-027103A0E3C3}">
      <dgm:prSet phldrT="[Text]"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شرکت های بین المللی و ارتباط با صنعت قوی</a:t>
          </a:r>
          <a:endParaRPr lang="en-US" sz="1200" b="1" dirty="0">
            <a:cs typeface="B Nazanin" panose="00000400000000000000"/>
          </a:endParaRPr>
        </a:p>
      </dgm:t>
    </dgm:pt>
    <dgm:pt modelId="{6EEE18BD-3B02-4703-A613-AF2864D47391}" type="parTrans" cxnId="{49488482-9A40-4620-A0FA-21DCD7015B1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3C167699-AA72-4E67-ABC0-B5FA46FCCCEF}" type="sibTrans" cxnId="{49488482-9A40-4620-A0FA-21DCD7015B1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0DC545EB-6F04-4471-97F1-071AC9E483FA}">
      <dgm:prSet phldrT="[Text]" custT="1"/>
      <dgm:spPr/>
      <dgm:t>
        <a:bodyPr/>
        <a:lstStyle/>
        <a:p>
          <a:r>
            <a:rPr lang="fa-IR" sz="1200" b="1" dirty="0" smtClean="0">
              <a:cs typeface="B Nazanin" panose="00000400000000000000"/>
            </a:rPr>
            <a:t>سوئد</a:t>
          </a:r>
          <a:endParaRPr lang="en-US" sz="1200" b="1" dirty="0">
            <a:cs typeface="B Nazanin" panose="00000400000000000000"/>
          </a:endParaRPr>
        </a:p>
      </dgm:t>
    </dgm:pt>
    <dgm:pt modelId="{9AB95AC7-6811-4D6C-9925-E0DCEAE3E50E}" type="parTrans" cxnId="{51F807D3-23BA-415E-8D71-A99BCE691982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70100F7E-ADAA-45E2-A0F6-F8A1EBB11890}" type="sibTrans" cxnId="{51F807D3-23BA-415E-8D71-A99BCE691982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E216D357-556C-45BE-9DD2-D6B519CB30F1}">
      <dgm:prSet custT="1"/>
      <dgm:spPr/>
      <dgm:t>
        <a:bodyPr/>
        <a:lstStyle/>
        <a:p>
          <a:r>
            <a:rPr lang="fa-IR" sz="1200" b="1" dirty="0" smtClean="0">
              <a:cs typeface="B Nazanin" panose="00000400000000000000"/>
            </a:rPr>
            <a:t>نروژ</a:t>
          </a:r>
          <a:endParaRPr lang="en-US" sz="1200" b="1" dirty="0">
            <a:cs typeface="B Nazanin" panose="00000400000000000000"/>
          </a:endParaRPr>
        </a:p>
      </dgm:t>
    </dgm:pt>
    <dgm:pt modelId="{73A0C665-6BDD-4117-B3F1-C6E39EC242A0}" type="parTrans" cxnId="{90928D25-063C-4C0A-936F-676B24512F26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2795A42E-23D5-41C3-8D94-19AB1A9D6368}" type="sibTrans" cxnId="{90928D25-063C-4C0A-936F-676B24512F26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755A88D3-8769-4B72-9146-23B35E0C4A75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فراگیر بودن زبان انگلیسی</a:t>
          </a:r>
        </a:p>
      </dgm:t>
    </dgm:pt>
    <dgm:pt modelId="{1D7EB122-B7F5-49BF-8F97-4EFE08F0A469}" type="parTrans" cxnId="{7767226A-ABB4-4529-8482-60190D3C54A9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301C00E3-0B18-4D35-815C-AB96DDFD625F}" type="sibTrans" cxnId="{7767226A-ABB4-4529-8482-60190D3C54A9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212E6BDC-98CC-4B36-93A3-A9A25F0D0FD2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مهاجرپذیری بالا</a:t>
          </a:r>
        </a:p>
      </dgm:t>
    </dgm:pt>
    <dgm:pt modelId="{1F5A43E6-5DC0-4E87-AFBF-13454BD4E9CB}" type="parTrans" cxnId="{D3868109-0B1B-4971-9034-33AEA60EF9DD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A6E3FC2A-4FEC-422F-B172-F3F476BDE3C8}" type="sibTrans" cxnId="{D3868109-0B1B-4971-9034-33AEA60EF9DD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98C5EFB5-692A-4E60-9205-FFF65C9E67C5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شهریه بالا دانشگاه ها در مقتطع مستر </a:t>
          </a:r>
        </a:p>
      </dgm:t>
    </dgm:pt>
    <dgm:pt modelId="{0C914BDF-1FC7-4754-9497-02900F9AC733}" type="parTrans" cxnId="{560071F5-397F-425A-8646-9686A5073023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A6BEC616-3532-4FD3-A775-362AD8BBF7B0}" type="sibTrans" cxnId="{560071F5-397F-425A-8646-9686A5073023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122C546B-3450-4A6A-8437-71FB22830110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برابری و قوانین اجتماعی مناسب</a:t>
          </a:r>
        </a:p>
      </dgm:t>
    </dgm:pt>
    <dgm:pt modelId="{9E340F21-4B2F-4940-A65C-1CF84D716FA8}" type="parTrans" cxnId="{C85BE709-05D4-4FE4-9081-756F6C47C25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BDEDD0DD-C948-49AE-8FFE-42FF8095B16A}" type="sibTrans" cxnId="{C85BE709-05D4-4FE4-9081-756F6C47C25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7CA278CB-38D9-4BC9-9512-064DF4473644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مهاجر پذیری بالا به ویژه ایرانیان</a:t>
          </a:r>
        </a:p>
      </dgm:t>
    </dgm:pt>
    <dgm:pt modelId="{480D5D5A-C2C5-4EAC-8351-62AC282C37B1}" type="parTrans" cxnId="{104F4E43-2408-44F0-9D54-EB34DD8FD03F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14C3A09C-21A3-42ED-B84E-407B378F52AE}" type="sibTrans" cxnId="{104F4E43-2408-44F0-9D54-EB34DD8FD03F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88788CE5-4A0B-45D5-BF54-A987DD31E929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نیاز به یادگیری زبان سوئدی در بازار کار</a:t>
          </a:r>
        </a:p>
      </dgm:t>
    </dgm:pt>
    <dgm:pt modelId="{9B8FA765-EB1A-46DD-B9EF-5D2C76DC13C6}" type="parTrans" cxnId="{85C6609D-346E-435C-9338-2A1689536B7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320D99AF-3A30-4F58-93E8-482362DCBB67}" type="sibTrans" cxnId="{85C6609D-346E-435C-9338-2A1689536B7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F3E3E51F-B9D1-4E59-A783-6522BC772E7C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شهریه بالا دانشگاه ها در مقطع مستر</a:t>
          </a:r>
        </a:p>
      </dgm:t>
    </dgm:pt>
    <dgm:pt modelId="{FC05BF4C-DB63-4A75-8F68-6EA580DBE7AE}" type="parTrans" cxnId="{DC802745-672C-4796-842D-27E81D0236D0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21C2C401-4A90-487E-9E22-4F6908DD5B53}" type="sibTrans" cxnId="{DC802745-672C-4796-842D-27E81D0236D0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3A503412-B7BD-4AA3-A283-444A16F96D02}">
      <dgm:prSet custT="1"/>
      <dgm:spPr/>
      <dgm:t>
        <a:bodyPr/>
        <a:lstStyle/>
        <a:p>
          <a:pPr rtl="1"/>
          <a:r>
            <a:rPr lang="fa-IR" sz="1200" b="1" dirty="0" smtClean="0">
              <a:cs typeface="B Nazanin" panose="00000400000000000000"/>
            </a:rPr>
            <a:t>رایگان بودن دانشگاه ها در مقطع مستر</a:t>
          </a:r>
          <a:endParaRPr lang="en-US" sz="1200" b="1" dirty="0">
            <a:cs typeface="B Nazanin" panose="00000400000000000000"/>
          </a:endParaRPr>
        </a:p>
      </dgm:t>
    </dgm:pt>
    <dgm:pt modelId="{12ED9D26-3740-4D05-981B-FA8BCEFD6F02}" type="parTrans" cxnId="{E6571027-FA70-4C81-B52D-9AF1318EF35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95E1923C-3B5A-41E5-A181-4F9115204A73}" type="sibTrans" cxnId="{E6571027-FA70-4C81-B52D-9AF1318EF35E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F0B55215-8CD3-46D2-8A5F-E58D4E9E2A4B}">
      <dgm:prSet custT="1"/>
      <dgm:spPr/>
      <dgm:t>
        <a:bodyPr/>
        <a:lstStyle/>
        <a:p>
          <a:pPr rtl="1"/>
          <a:r>
            <a:rPr lang="fa-IR" sz="1200" b="1" smtClean="0">
              <a:cs typeface="B Nazanin" panose="00000400000000000000"/>
            </a:rPr>
            <a:t>بازار کار مناسب</a:t>
          </a:r>
          <a:endParaRPr lang="fa-IR" sz="1200" b="1" dirty="0" smtClean="0">
            <a:cs typeface="B Nazanin" panose="00000400000000000000"/>
          </a:endParaRPr>
        </a:p>
      </dgm:t>
    </dgm:pt>
    <dgm:pt modelId="{84A6FAA3-DF3D-4B69-9376-75998605BB2F}" type="parTrans" cxnId="{5F06215B-52CD-4F22-B344-EC02FF3F9864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2D98D08B-E043-4E63-B190-8ADD12AFD5B9}" type="sibTrans" cxnId="{5F06215B-52CD-4F22-B344-EC02FF3F9864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E186815A-6EAD-4D3B-A44A-DB5C8E6511FB}">
      <dgm:prSet custT="1"/>
      <dgm:spPr/>
      <dgm:t>
        <a:bodyPr/>
        <a:lstStyle/>
        <a:p>
          <a:pPr rtl="1"/>
          <a:r>
            <a:rPr lang="fa-IR" sz="1200" b="1" smtClean="0">
              <a:cs typeface="B Nazanin" panose="00000400000000000000"/>
            </a:rPr>
            <a:t>آب و هوای سرد</a:t>
          </a:r>
          <a:endParaRPr lang="fa-IR" sz="1200" b="1" dirty="0" smtClean="0">
            <a:cs typeface="B Nazanin" panose="00000400000000000000"/>
          </a:endParaRPr>
        </a:p>
      </dgm:t>
    </dgm:pt>
    <dgm:pt modelId="{5E314522-ACB6-48D0-A229-D2FE1A92598F}" type="parTrans" cxnId="{36CCE459-8422-4020-81F7-078B845E591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44B1726A-6545-4B7F-A98A-580259CAC5C8}" type="sibTrans" cxnId="{36CCE459-8422-4020-81F7-078B845E591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D96B8672-87E8-486E-9E9D-3A41752C9ADA}">
      <dgm:prSet custT="1"/>
      <dgm:spPr/>
      <dgm:t>
        <a:bodyPr/>
        <a:lstStyle/>
        <a:p>
          <a:pPr rtl="1"/>
          <a:r>
            <a:rPr lang="fa-IR" sz="1200" b="1" smtClean="0">
              <a:cs typeface="B Nazanin" panose="00000400000000000000"/>
            </a:rPr>
            <a:t>مهاجرپذیری کمتر نسبت به سوئد و هلند</a:t>
          </a:r>
          <a:endParaRPr lang="fa-IR" sz="1200" b="1" dirty="0" smtClean="0">
            <a:cs typeface="B Nazanin" panose="00000400000000000000"/>
          </a:endParaRPr>
        </a:p>
      </dgm:t>
    </dgm:pt>
    <dgm:pt modelId="{A6B8B63B-9C88-41D6-BEA5-AD1C7CF279C3}" type="parTrans" cxnId="{2787C4A9-9208-4178-B4C1-971DD4F2BD6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DD04B5C7-2092-433D-8689-8E45FBF556C6}" type="sibTrans" cxnId="{2787C4A9-9208-4178-B4C1-971DD4F2BD6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D84881B6-D548-44A1-9A76-48757D961E0E}">
      <dgm:prSet custT="1"/>
      <dgm:spPr/>
      <dgm:t>
        <a:bodyPr/>
        <a:lstStyle/>
        <a:p>
          <a:pPr rtl="1"/>
          <a:r>
            <a:rPr lang="fa-IR" sz="1200" b="1" smtClean="0">
              <a:cs typeface="B Nazanin" panose="00000400000000000000"/>
            </a:rPr>
            <a:t>نیاز به یادگیری زبان بومی در بازار کار</a:t>
          </a:r>
          <a:endParaRPr lang="fa-IR" sz="1200" b="1" dirty="0" smtClean="0">
            <a:cs typeface="B Nazanin" panose="00000400000000000000"/>
          </a:endParaRPr>
        </a:p>
      </dgm:t>
    </dgm:pt>
    <dgm:pt modelId="{254DDE64-5600-4C20-8711-B3B8D2A1F93E}" type="parTrans" cxnId="{1A47FE3A-860A-4DF1-BC81-2A1164D7306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63D363B6-052F-44DF-AAE0-FF79E594EB38}" type="sibTrans" cxnId="{1A47FE3A-860A-4DF1-BC81-2A1164D73068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0AC70DF7-DFD5-4C9B-A173-FB4AAAB3667D}">
      <dgm:prSet custT="1"/>
      <dgm:spPr/>
      <dgm:t>
        <a:bodyPr/>
        <a:lstStyle/>
        <a:p>
          <a:pPr algn="ctr"/>
          <a:r>
            <a:rPr lang="fa-IR" sz="1200" b="1" dirty="0" smtClean="0">
              <a:cs typeface="B Nazanin" panose="00000400000000000000"/>
            </a:rPr>
            <a:t>هزینه زندگی پایین تر</a:t>
          </a:r>
          <a:endParaRPr lang="en-US" sz="1200" b="1" dirty="0">
            <a:cs typeface="B Nazanin" panose="00000400000000000000"/>
          </a:endParaRPr>
        </a:p>
      </dgm:t>
    </dgm:pt>
    <dgm:pt modelId="{48ED3ED9-C82B-488E-832E-D85FC3144BD5}" type="parTrans" cxnId="{0687D140-0E89-4AB4-BA72-18556E90959C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78D9761B-B52C-4A6A-9608-4A4B9D10A4BB}" type="sibTrans" cxnId="{0687D140-0E89-4AB4-BA72-18556E90959C}">
      <dgm:prSet/>
      <dgm:spPr/>
      <dgm:t>
        <a:bodyPr/>
        <a:lstStyle/>
        <a:p>
          <a:endParaRPr lang="en-US" sz="1200" b="1">
            <a:cs typeface="B Nazanin" panose="00000400000000000000"/>
          </a:endParaRPr>
        </a:p>
      </dgm:t>
    </dgm:pt>
    <dgm:pt modelId="{B6608616-0600-4DA8-A558-277F0367488C}" type="pres">
      <dgm:prSet presAssocID="{93B36DA9-5DAE-469B-92FA-CB36E56E055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FEF19C-9034-4270-958B-BC61944934A8}" type="pres">
      <dgm:prSet presAssocID="{DD577066-9D2E-439F-AC6B-ACB299DAFAE0}" presName="posSpace" presStyleCnt="0"/>
      <dgm:spPr/>
    </dgm:pt>
    <dgm:pt modelId="{AF3170BE-1252-40B4-A9C8-EB76E76B3851}" type="pres">
      <dgm:prSet presAssocID="{DD577066-9D2E-439F-AC6B-ACB299DAFAE0}" presName="vertFlow" presStyleCnt="0"/>
      <dgm:spPr/>
    </dgm:pt>
    <dgm:pt modelId="{4E02D9D9-1E5A-4434-A3B2-0668625BBF7B}" type="pres">
      <dgm:prSet presAssocID="{DD577066-9D2E-439F-AC6B-ACB299DAFAE0}" presName="topSpace" presStyleCnt="0"/>
      <dgm:spPr/>
    </dgm:pt>
    <dgm:pt modelId="{E4F55C59-0175-47AB-A5C2-7BE45787352C}" type="pres">
      <dgm:prSet presAssocID="{DD577066-9D2E-439F-AC6B-ACB299DAFAE0}" presName="firstComp" presStyleCnt="0"/>
      <dgm:spPr/>
    </dgm:pt>
    <dgm:pt modelId="{A6AEAAC9-87C8-43A3-9D6E-FB6D246AAFAF}" type="pres">
      <dgm:prSet presAssocID="{DD577066-9D2E-439F-AC6B-ACB299DAFAE0}" presName="firstChild" presStyleLbl="bgAccFollowNode1" presStyleIdx="0" presStyleCnt="15"/>
      <dgm:spPr/>
      <dgm:t>
        <a:bodyPr/>
        <a:lstStyle/>
        <a:p>
          <a:endParaRPr lang="en-US"/>
        </a:p>
      </dgm:t>
    </dgm:pt>
    <dgm:pt modelId="{A8CA643B-97B5-4EF2-8CC4-486D42AEB4AF}" type="pres">
      <dgm:prSet presAssocID="{DD577066-9D2E-439F-AC6B-ACB299DAFAE0}" presName="firstChildTx" presStyleLbl="b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D0A8A-F53C-4FF7-865F-219F6AAFF9DC}" type="pres">
      <dgm:prSet presAssocID="{F1B190F2-C71E-48C3-A00A-027103A0E3C3}" presName="comp" presStyleCnt="0"/>
      <dgm:spPr/>
    </dgm:pt>
    <dgm:pt modelId="{34D55EE3-845F-447D-BAEB-EFA165BBD73B}" type="pres">
      <dgm:prSet presAssocID="{F1B190F2-C71E-48C3-A00A-027103A0E3C3}" presName="child" presStyleLbl="bgAccFollowNode1" presStyleIdx="1" presStyleCnt="15"/>
      <dgm:spPr/>
      <dgm:t>
        <a:bodyPr/>
        <a:lstStyle/>
        <a:p>
          <a:endParaRPr lang="en-US"/>
        </a:p>
      </dgm:t>
    </dgm:pt>
    <dgm:pt modelId="{D9CA9EA6-104A-4B48-96FC-DC61EA2352EA}" type="pres">
      <dgm:prSet presAssocID="{F1B190F2-C71E-48C3-A00A-027103A0E3C3}" presName="childTx" presStyleLbl="b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904E6-8EA8-49D3-A8DF-50C5CCA12D53}" type="pres">
      <dgm:prSet presAssocID="{212E6BDC-98CC-4B36-93A3-A9A25F0D0FD2}" presName="comp" presStyleCnt="0"/>
      <dgm:spPr/>
    </dgm:pt>
    <dgm:pt modelId="{F7BF144C-2FB7-465C-9864-80FCFD0E8FB7}" type="pres">
      <dgm:prSet presAssocID="{212E6BDC-98CC-4B36-93A3-A9A25F0D0FD2}" presName="child" presStyleLbl="bgAccFollowNode1" presStyleIdx="2" presStyleCnt="15"/>
      <dgm:spPr/>
      <dgm:t>
        <a:bodyPr/>
        <a:lstStyle/>
        <a:p>
          <a:endParaRPr lang="en-US"/>
        </a:p>
      </dgm:t>
    </dgm:pt>
    <dgm:pt modelId="{126B49E7-907D-456D-89FD-DF13E1569D26}" type="pres">
      <dgm:prSet presAssocID="{212E6BDC-98CC-4B36-93A3-A9A25F0D0FD2}" presName="childTx" presStyleLbl="b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ADE28-95E7-4F67-9ED1-FD8C7D7F5192}" type="pres">
      <dgm:prSet presAssocID="{755A88D3-8769-4B72-9146-23B35E0C4A75}" presName="comp" presStyleCnt="0"/>
      <dgm:spPr/>
    </dgm:pt>
    <dgm:pt modelId="{20E115A3-27B5-4129-B676-EBC4B96F9C60}" type="pres">
      <dgm:prSet presAssocID="{755A88D3-8769-4B72-9146-23B35E0C4A75}" presName="child" presStyleLbl="bgAccFollowNode1" presStyleIdx="3" presStyleCnt="15"/>
      <dgm:spPr/>
      <dgm:t>
        <a:bodyPr/>
        <a:lstStyle/>
        <a:p>
          <a:endParaRPr lang="en-US"/>
        </a:p>
      </dgm:t>
    </dgm:pt>
    <dgm:pt modelId="{377E83BB-58B6-4A2E-B995-1EC596F3B600}" type="pres">
      <dgm:prSet presAssocID="{755A88D3-8769-4B72-9146-23B35E0C4A75}" presName="childTx" presStyleLbl="b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A957-B326-41E9-8E6B-12D7E38DCEDD}" type="pres">
      <dgm:prSet presAssocID="{98C5EFB5-692A-4E60-9205-FFF65C9E67C5}" presName="comp" presStyleCnt="0"/>
      <dgm:spPr/>
    </dgm:pt>
    <dgm:pt modelId="{4A0C623B-9FF0-4DEA-A78C-D80B07812489}" type="pres">
      <dgm:prSet presAssocID="{98C5EFB5-692A-4E60-9205-FFF65C9E67C5}" presName="child" presStyleLbl="bgAccFollowNode1" presStyleIdx="4" presStyleCnt="15"/>
      <dgm:spPr/>
      <dgm:t>
        <a:bodyPr/>
        <a:lstStyle/>
        <a:p>
          <a:endParaRPr lang="en-US"/>
        </a:p>
      </dgm:t>
    </dgm:pt>
    <dgm:pt modelId="{AF69C98B-76CD-4703-9538-EEB79122D99C}" type="pres">
      <dgm:prSet presAssocID="{98C5EFB5-692A-4E60-9205-FFF65C9E67C5}" presName="childTx" presStyleLbl="b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8D2C8-1EDC-4F13-B53E-EBDE2ADEFDDB}" type="pres">
      <dgm:prSet presAssocID="{DD577066-9D2E-439F-AC6B-ACB299DAFAE0}" presName="negSpace" presStyleCnt="0"/>
      <dgm:spPr/>
    </dgm:pt>
    <dgm:pt modelId="{23FBCDC5-F96B-4502-BF09-235021F65915}" type="pres">
      <dgm:prSet presAssocID="{DD577066-9D2E-439F-AC6B-ACB299DAFAE0}" presName="circle" presStyleLbl="node1" presStyleIdx="0" presStyleCnt="3"/>
      <dgm:spPr/>
      <dgm:t>
        <a:bodyPr/>
        <a:lstStyle/>
        <a:p>
          <a:endParaRPr lang="en-US"/>
        </a:p>
      </dgm:t>
    </dgm:pt>
    <dgm:pt modelId="{225ACD35-90AC-422B-861B-507254D3D933}" type="pres">
      <dgm:prSet presAssocID="{25EC4722-4464-41BE-8D26-73EE7F2023E9}" presName="transSpace" presStyleCnt="0"/>
      <dgm:spPr/>
    </dgm:pt>
    <dgm:pt modelId="{52E5D533-4354-4363-82C3-8748C88B80E7}" type="pres">
      <dgm:prSet presAssocID="{0DC545EB-6F04-4471-97F1-071AC9E483FA}" presName="posSpace" presStyleCnt="0"/>
      <dgm:spPr/>
    </dgm:pt>
    <dgm:pt modelId="{A1CB2964-D1BD-4441-A63D-D4B1D2EE8CC2}" type="pres">
      <dgm:prSet presAssocID="{0DC545EB-6F04-4471-97F1-071AC9E483FA}" presName="vertFlow" presStyleCnt="0"/>
      <dgm:spPr/>
    </dgm:pt>
    <dgm:pt modelId="{817C6C91-25B2-4B6E-9C0A-F3EB9DE01990}" type="pres">
      <dgm:prSet presAssocID="{0DC545EB-6F04-4471-97F1-071AC9E483FA}" presName="topSpace" presStyleCnt="0"/>
      <dgm:spPr/>
    </dgm:pt>
    <dgm:pt modelId="{E0BA822E-9A33-478D-8724-ADC9B3AE989B}" type="pres">
      <dgm:prSet presAssocID="{0DC545EB-6F04-4471-97F1-071AC9E483FA}" presName="firstComp" presStyleCnt="0"/>
      <dgm:spPr/>
    </dgm:pt>
    <dgm:pt modelId="{4249B1D3-E393-4819-9B2F-2D8A66501413}" type="pres">
      <dgm:prSet presAssocID="{0DC545EB-6F04-4471-97F1-071AC9E483FA}" presName="firstChild" presStyleLbl="bgAccFollowNode1" presStyleIdx="5" presStyleCnt="15"/>
      <dgm:spPr/>
      <dgm:t>
        <a:bodyPr/>
        <a:lstStyle/>
        <a:p>
          <a:endParaRPr lang="en-US"/>
        </a:p>
      </dgm:t>
    </dgm:pt>
    <dgm:pt modelId="{04E68887-845E-4325-9F45-A3B98DAC892C}" type="pres">
      <dgm:prSet presAssocID="{0DC545EB-6F04-4471-97F1-071AC9E483FA}" presName="firstChildTx" presStyleLbl="b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409E4-6FF6-43DB-BC3D-6C7A05F5E9AF}" type="pres">
      <dgm:prSet presAssocID="{88788CE5-4A0B-45D5-BF54-A987DD31E929}" presName="comp" presStyleCnt="0"/>
      <dgm:spPr/>
    </dgm:pt>
    <dgm:pt modelId="{1522AE3F-10CE-4836-BEB4-0497F5B25ED5}" type="pres">
      <dgm:prSet presAssocID="{88788CE5-4A0B-45D5-BF54-A987DD31E929}" presName="child" presStyleLbl="bgAccFollowNode1" presStyleIdx="6" presStyleCnt="15"/>
      <dgm:spPr/>
      <dgm:t>
        <a:bodyPr/>
        <a:lstStyle/>
        <a:p>
          <a:endParaRPr lang="en-US"/>
        </a:p>
      </dgm:t>
    </dgm:pt>
    <dgm:pt modelId="{F8E35256-2213-46D3-883D-E498C394FB32}" type="pres">
      <dgm:prSet presAssocID="{88788CE5-4A0B-45D5-BF54-A987DD31E929}" presName="childTx" presStyleLbl="b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5128A-44CE-4699-A079-4EECB69E59E0}" type="pres">
      <dgm:prSet presAssocID="{7CA278CB-38D9-4BC9-9512-064DF4473644}" presName="comp" presStyleCnt="0"/>
      <dgm:spPr/>
    </dgm:pt>
    <dgm:pt modelId="{161A5415-E7CA-461A-99A2-4C66129DDD7E}" type="pres">
      <dgm:prSet presAssocID="{7CA278CB-38D9-4BC9-9512-064DF4473644}" presName="child" presStyleLbl="bgAccFollowNode1" presStyleIdx="7" presStyleCnt="15"/>
      <dgm:spPr/>
      <dgm:t>
        <a:bodyPr/>
        <a:lstStyle/>
        <a:p>
          <a:endParaRPr lang="en-US"/>
        </a:p>
      </dgm:t>
    </dgm:pt>
    <dgm:pt modelId="{77EE088A-C3EA-4125-9E62-3B3B02633D26}" type="pres">
      <dgm:prSet presAssocID="{7CA278CB-38D9-4BC9-9512-064DF4473644}" presName="childTx" presStyleLbl="b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734B-1487-4476-A9B6-E683CE2619B4}" type="pres">
      <dgm:prSet presAssocID="{0AC70DF7-DFD5-4C9B-A173-FB4AAAB3667D}" presName="comp" presStyleCnt="0"/>
      <dgm:spPr/>
    </dgm:pt>
    <dgm:pt modelId="{D9F1516A-250A-4456-9830-6653E3EC46AD}" type="pres">
      <dgm:prSet presAssocID="{0AC70DF7-DFD5-4C9B-A173-FB4AAAB3667D}" presName="child" presStyleLbl="bgAccFollowNode1" presStyleIdx="8" presStyleCnt="15"/>
      <dgm:spPr/>
      <dgm:t>
        <a:bodyPr/>
        <a:lstStyle/>
        <a:p>
          <a:endParaRPr lang="en-US"/>
        </a:p>
      </dgm:t>
    </dgm:pt>
    <dgm:pt modelId="{27A77A34-8CB4-4268-A630-CBA907F8AF7A}" type="pres">
      <dgm:prSet presAssocID="{0AC70DF7-DFD5-4C9B-A173-FB4AAAB3667D}" presName="childTx" presStyleLbl="b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7CBBF-3378-4BDB-AB0C-3D51857854BE}" type="pres">
      <dgm:prSet presAssocID="{F3E3E51F-B9D1-4E59-A783-6522BC772E7C}" presName="comp" presStyleCnt="0"/>
      <dgm:spPr/>
    </dgm:pt>
    <dgm:pt modelId="{C385EAD9-5012-4C98-B9CA-DCE1D0E5C213}" type="pres">
      <dgm:prSet presAssocID="{F3E3E51F-B9D1-4E59-A783-6522BC772E7C}" presName="child" presStyleLbl="bgAccFollowNode1" presStyleIdx="9" presStyleCnt="15"/>
      <dgm:spPr/>
      <dgm:t>
        <a:bodyPr/>
        <a:lstStyle/>
        <a:p>
          <a:endParaRPr lang="en-US"/>
        </a:p>
      </dgm:t>
    </dgm:pt>
    <dgm:pt modelId="{D34877FA-8C07-4C52-B19F-4688C8E2811A}" type="pres">
      <dgm:prSet presAssocID="{F3E3E51F-B9D1-4E59-A783-6522BC772E7C}" presName="childTx" presStyleLbl="b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457E2-6346-48FC-B1FE-2C13190D9CC9}" type="pres">
      <dgm:prSet presAssocID="{0DC545EB-6F04-4471-97F1-071AC9E483FA}" presName="negSpace" presStyleCnt="0"/>
      <dgm:spPr/>
    </dgm:pt>
    <dgm:pt modelId="{CAEF2DEE-26E9-4856-B5AD-306FC6DA73C2}" type="pres">
      <dgm:prSet presAssocID="{0DC545EB-6F04-4471-97F1-071AC9E483FA}" presName="circle" presStyleLbl="node1" presStyleIdx="1" presStyleCnt="3"/>
      <dgm:spPr/>
      <dgm:t>
        <a:bodyPr/>
        <a:lstStyle/>
        <a:p>
          <a:endParaRPr lang="en-US"/>
        </a:p>
      </dgm:t>
    </dgm:pt>
    <dgm:pt modelId="{23251B11-B0E4-4B34-A905-CB7583975BE9}" type="pres">
      <dgm:prSet presAssocID="{70100F7E-ADAA-45E2-A0F6-F8A1EBB11890}" presName="transSpace" presStyleCnt="0"/>
      <dgm:spPr/>
    </dgm:pt>
    <dgm:pt modelId="{C7205064-9AC5-49A4-9268-9435DF0D85E1}" type="pres">
      <dgm:prSet presAssocID="{E216D357-556C-45BE-9DD2-D6B519CB30F1}" presName="posSpace" presStyleCnt="0"/>
      <dgm:spPr/>
    </dgm:pt>
    <dgm:pt modelId="{85932A5A-9551-421C-8EA3-8B7AACBBEA19}" type="pres">
      <dgm:prSet presAssocID="{E216D357-556C-45BE-9DD2-D6B519CB30F1}" presName="vertFlow" presStyleCnt="0"/>
      <dgm:spPr/>
    </dgm:pt>
    <dgm:pt modelId="{56F70BC6-E3A7-493D-9D4E-40B2DFD63845}" type="pres">
      <dgm:prSet presAssocID="{E216D357-556C-45BE-9DD2-D6B519CB30F1}" presName="topSpace" presStyleCnt="0"/>
      <dgm:spPr/>
    </dgm:pt>
    <dgm:pt modelId="{EBFEDE2E-6761-46E9-BCD2-D52B41B2D3B6}" type="pres">
      <dgm:prSet presAssocID="{E216D357-556C-45BE-9DD2-D6B519CB30F1}" presName="firstComp" presStyleCnt="0"/>
      <dgm:spPr/>
    </dgm:pt>
    <dgm:pt modelId="{17730B3F-F326-40A5-A52A-50CFE0A5FF59}" type="pres">
      <dgm:prSet presAssocID="{E216D357-556C-45BE-9DD2-D6B519CB30F1}" presName="firstChild" presStyleLbl="bgAccFollowNode1" presStyleIdx="10" presStyleCnt="15"/>
      <dgm:spPr/>
      <dgm:t>
        <a:bodyPr/>
        <a:lstStyle/>
        <a:p>
          <a:endParaRPr lang="en-US"/>
        </a:p>
      </dgm:t>
    </dgm:pt>
    <dgm:pt modelId="{A47E0B7B-0F78-4392-9706-3749AE39F214}" type="pres">
      <dgm:prSet presAssocID="{E216D357-556C-45BE-9DD2-D6B519CB30F1}" presName="firstChildTx" presStyleLbl="b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DDAC4-4C58-4222-B48C-8E71990A3F77}" type="pres">
      <dgm:prSet presAssocID="{F0B55215-8CD3-46D2-8A5F-E58D4E9E2A4B}" presName="comp" presStyleCnt="0"/>
      <dgm:spPr/>
    </dgm:pt>
    <dgm:pt modelId="{9049AA93-80EA-4167-8420-14DC41B28E6B}" type="pres">
      <dgm:prSet presAssocID="{F0B55215-8CD3-46D2-8A5F-E58D4E9E2A4B}" presName="child" presStyleLbl="bgAccFollowNode1" presStyleIdx="11" presStyleCnt="15"/>
      <dgm:spPr/>
      <dgm:t>
        <a:bodyPr/>
        <a:lstStyle/>
        <a:p>
          <a:endParaRPr lang="en-US"/>
        </a:p>
      </dgm:t>
    </dgm:pt>
    <dgm:pt modelId="{925E04B7-5F07-40E5-B942-90EF9740E8F2}" type="pres">
      <dgm:prSet presAssocID="{F0B55215-8CD3-46D2-8A5F-E58D4E9E2A4B}" presName="childTx" presStyleLbl="b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9D85-68A5-4D8F-A4E2-B7EDCA6CE1AA}" type="pres">
      <dgm:prSet presAssocID="{E186815A-6EAD-4D3B-A44A-DB5C8E6511FB}" presName="comp" presStyleCnt="0"/>
      <dgm:spPr/>
    </dgm:pt>
    <dgm:pt modelId="{668F9A57-C75D-4457-8A0A-90EEB9707C77}" type="pres">
      <dgm:prSet presAssocID="{E186815A-6EAD-4D3B-A44A-DB5C8E6511FB}" presName="child" presStyleLbl="bgAccFollowNode1" presStyleIdx="12" presStyleCnt="15"/>
      <dgm:spPr/>
      <dgm:t>
        <a:bodyPr/>
        <a:lstStyle/>
        <a:p>
          <a:endParaRPr lang="en-US"/>
        </a:p>
      </dgm:t>
    </dgm:pt>
    <dgm:pt modelId="{2B473673-3CA1-470D-83D7-B2CEC6AD2EDD}" type="pres">
      <dgm:prSet presAssocID="{E186815A-6EAD-4D3B-A44A-DB5C8E6511FB}" presName="childTx" presStyleLbl="b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E1D4C-6DCD-4177-86EB-A640E8D6F41A}" type="pres">
      <dgm:prSet presAssocID="{D96B8672-87E8-486E-9E9D-3A41752C9ADA}" presName="comp" presStyleCnt="0"/>
      <dgm:spPr/>
    </dgm:pt>
    <dgm:pt modelId="{58F14AE4-080A-4915-9E4B-46360E25E40D}" type="pres">
      <dgm:prSet presAssocID="{D96B8672-87E8-486E-9E9D-3A41752C9ADA}" presName="child" presStyleLbl="bgAccFollowNode1" presStyleIdx="13" presStyleCnt="15"/>
      <dgm:spPr/>
      <dgm:t>
        <a:bodyPr/>
        <a:lstStyle/>
        <a:p>
          <a:endParaRPr lang="en-US"/>
        </a:p>
      </dgm:t>
    </dgm:pt>
    <dgm:pt modelId="{C8EB277B-7EC3-4283-BF5A-AAED7C9D79CC}" type="pres">
      <dgm:prSet presAssocID="{D96B8672-87E8-486E-9E9D-3A41752C9ADA}" presName="childTx" presStyleLbl="b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BC49F-93FA-4E12-A674-389AFE6DC1B4}" type="pres">
      <dgm:prSet presAssocID="{D84881B6-D548-44A1-9A76-48757D961E0E}" presName="comp" presStyleCnt="0"/>
      <dgm:spPr/>
    </dgm:pt>
    <dgm:pt modelId="{4C8EDA2B-1792-48D0-B07B-0B1A63589E3D}" type="pres">
      <dgm:prSet presAssocID="{D84881B6-D548-44A1-9A76-48757D961E0E}" presName="child" presStyleLbl="bgAccFollowNode1" presStyleIdx="14" presStyleCnt="15"/>
      <dgm:spPr/>
      <dgm:t>
        <a:bodyPr/>
        <a:lstStyle/>
        <a:p>
          <a:endParaRPr lang="en-US"/>
        </a:p>
      </dgm:t>
    </dgm:pt>
    <dgm:pt modelId="{4432A80E-4ABF-4021-9008-994C17ACB91A}" type="pres">
      <dgm:prSet presAssocID="{D84881B6-D548-44A1-9A76-48757D961E0E}" presName="childTx" presStyleLbl="b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E10AD-CB92-46D3-9C3A-716823F3D7ED}" type="pres">
      <dgm:prSet presAssocID="{E216D357-556C-45BE-9DD2-D6B519CB30F1}" presName="negSpace" presStyleCnt="0"/>
      <dgm:spPr/>
    </dgm:pt>
    <dgm:pt modelId="{D13ABF81-53FD-4BE2-8D1D-9B56F1B39096}" type="pres">
      <dgm:prSet presAssocID="{E216D357-556C-45BE-9DD2-D6B519CB30F1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85BE709-05D4-4FE4-9081-756F6C47C25E}" srcId="{0DC545EB-6F04-4471-97F1-071AC9E483FA}" destId="{122C546B-3450-4A6A-8437-71FB22830110}" srcOrd="0" destOrd="0" parTransId="{9E340F21-4B2F-4940-A65C-1CF84D716FA8}" sibTransId="{BDEDD0DD-C948-49AE-8FFE-42FF8095B16A}"/>
    <dgm:cxn modelId="{FE41A77A-DA0D-4DB7-A7BB-B229AB5F785E}" type="presOf" srcId="{212E6BDC-98CC-4B36-93A3-A9A25F0D0FD2}" destId="{F7BF144C-2FB7-465C-9864-80FCFD0E8FB7}" srcOrd="0" destOrd="0" presId="urn:microsoft.com/office/officeart/2005/8/layout/hList9"/>
    <dgm:cxn modelId="{0DC1D789-BFDF-471D-971C-CFA0BCD4B66F}" type="presOf" srcId="{98C5EFB5-692A-4E60-9205-FFF65C9E67C5}" destId="{4A0C623B-9FF0-4DEA-A78C-D80B07812489}" srcOrd="0" destOrd="0" presId="urn:microsoft.com/office/officeart/2005/8/layout/hList9"/>
    <dgm:cxn modelId="{696EDCF7-AEAE-42BC-B4E4-F1BB0D83FB05}" type="presOf" srcId="{88788CE5-4A0B-45D5-BF54-A987DD31E929}" destId="{F8E35256-2213-46D3-883D-E498C394FB32}" srcOrd="1" destOrd="0" presId="urn:microsoft.com/office/officeart/2005/8/layout/hList9"/>
    <dgm:cxn modelId="{AF1CA68C-BF82-482B-AB36-024E3C4DA140}" type="presOf" srcId="{F1B190F2-C71E-48C3-A00A-027103A0E3C3}" destId="{34D55EE3-845F-447D-BAEB-EFA165BBD73B}" srcOrd="0" destOrd="0" presId="urn:microsoft.com/office/officeart/2005/8/layout/hList9"/>
    <dgm:cxn modelId="{1A47FE3A-860A-4DF1-BC81-2A1164D73068}" srcId="{E216D357-556C-45BE-9DD2-D6B519CB30F1}" destId="{D84881B6-D548-44A1-9A76-48757D961E0E}" srcOrd="4" destOrd="0" parTransId="{254DDE64-5600-4C20-8711-B3B8D2A1F93E}" sibTransId="{63D363B6-052F-44DF-AAE0-FF79E594EB38}"/>
    <dgm:cxn modelId="{49488482-9A40-4620-A0FA-21DCD7015B18}" srcId="{DD577066-9D2E-439F-AC6B-ACB299DAFAE0}" destId="{F1B190F2-C71E-48C3-A00A-027103A0E3C3}" srcOrd="1" destOrd="0" parTransId="{6EEE18BD-3B02-4703-A613-AF2864D47391}" sibTransId="{3C167699-AA72-4E67-ABC0-B5FA46FCCCEF}"/>
    <dgm:cxn modelId="{B759507D-41D5-4814-A968-B999AF42ED60}" type="presOf" srcId="{D84881B6-D548-44A1-9A76-48757D961E0E}" destId="{4432A80E-4ABF-4021-9008-994C17ACB91A}" srcOrd="1" destOrd="0" presId="urn:microsoft.com/office/officeart/2005/8/layout/hList9"/>
    <dgm:cxn modelId="{0ACCAEE9-E18E-43D9-93E7-15E77A926719}" type="presOf" srcId="{0DC545EB-6F04-4471-97F1-071AC9E483FA}" destId="{CAEF2DEE-26E9-4856-B5AD-306FC6DA73C2}" srcOrd="0" destOrd="0" presId="urn:microsoft.com/office/officeart/2005/8/layout/hList9"/>
    <dgm:cxn modelId="{94D27E91-105F-40D4-8B3E-D81EE043706E}" type="presOf" srcId="{F1B190F2-C71E-48C3-A00A-027103A0E3C3}" destId="{D9CA9EA6-104A-4B48-96FC-DC61EA2352EA}" srcOrd="1" destOrd="0" presId="urn:microsoft.com/office/officeart/2005/8/layout/hList9"/>
    <dgm:cxn modelId="{51F807D3-23BA-415E-8D71-A99BCE691982}" srcId="{93B36DA9-5DAE-469B-92FA-CB36E56E0558}" destId="{0DC545EB-6F04-4471-97F1-071AC9E483FA}" srcOrd="1" destOrd="0" parTransId="{9AB95AC7-6811-4D6C-9925-E0DCEAE3E50E}" sibTransId="{70100F7E-ADAA-45E2-A0F6-F8A1EBB11890}"/>
    <dgm:cxn modelId="{7767226A-ABB4-4529-8482-60190D3C54A9}" srcId="{DD577066-9D2E-439F-AC6B-ACB299DAFAE0}" destId="{755A88D3-8769-4B72-9146-23B35E0C4A75}" srcOrd="3" destOrd="0" parTransId="{1D7EB122-B7F5-49BF-8F97-4EFE08F0A469}" sibTransId="{301C00E3-0B18-4D35-815C-AB96DDFD625F}"/>
    <dgm:cxn modelId="{B394AE31-FA78-4E47-AE72-A113D9D75971}" type="presOf" srcId="{7CA278CB-38D9-4BC9-9512-064DF4473644}" destId="{161A5415-E7CA-461A-99A2-4C66129DDD7E}" srcOrd="0" destOrd="0" presId="urn:microsoft.com/office/officeart/2005/8/layout/hList9"/>
    <dgm:cxn modelId="{A4F97677-9666-41E8-8D90-EE06BD642E9C}" type="presOf" srcId="{755A88D3-8769-4B72-9146-23B35E0C4A75}" destId="{377E83BB-58B6-4A2E-B995-1EC596F3B600}" srcOrd="1" destOrd="0" presId="urn:microsoft.com/office/officeart/2005/8/layout/hList9"/>
    <dgm:cxn modelId="{DC802745-672C-4796-842D-27E81D0236D0}" srcId="{0DC545EB-6F04-4471-97F1-071AC9E483FA}" destId="{F3E3E51F-B9D1-4E59-A783-6522BC772E7C}" srcOrd="4" destOrd="0" parTransId="{FC05BF4C-DB63-4A75-8F68-6EA580DBE7AE}" sibTransId="{21C2C401-4A90-487E-9E22-4F6908DD5B53}"/>
    <dgm:cxn modelId="{3BC2B0BE-C3C7-4C3C-995D-8AD3F6C99176}" type="presOf" srcId="{E216D357-556C-45BE-9DD2-D6B519CB30F1}" destId="{D13ABF81-53FD-4BE2-8D1D-9B56F1B39096}" srcOrd="0" destOrd="0" presId="urn:microsoft.com/office/officeart/2005/8/layout/hList9"/>
    <dgm:cxn modelId="{8D577C79-3FAD-4895-BFA6-7E8FBD17E55E}" type="presOf" srcId="{E186815A-6EAD-4D3B-A44A-DB5C8E6511FB}" destId="{2B473673-3CA1-470D-83D7-B2CEC6AD2EDD}" srcOrd="1" destOrd="0" presId="urn:microsoft.com/office/officeart/2005/8/layout/hList9"/>
    <dgm:cxn modelId="{955B1B0C-AC38-48D9-9BEE-4E0D6661FAB4}" type="presOf" srcId="{88788CE5-4A0B-45D5-BF54-A987DD31E929}" destId="{1522AE3F-10CE-4836-BEB4-0497F5B25ED5}" srcOrd="0" destOrd="0" presId="urn:microsoft.com/office/officeart/2005/8/layout/hList9"/>
    <dgm:cxn modelId="{745629D1-3B0C-4A74-A686-80758CB7CBF8}" type="presOf" srcId="{755A88D3-8769-4B72-9146-23B35E0C4A75}" destId="{20E115A3-27B5-4129-B676-EBC4B96F9C60}" srcOrd="0" destOrd="0" presId="urn:microsoft.com/office/officeart/2005/8/layout/hList9"/>
    <dgm:cxn modelId="{42B31F62-845E-4BAF-B764-D421670FC61B}" type="presOf" srcId="{3A503412-B7BD-4AA3-A283-444A16F96D02}" destId="{A47E0B7B-0F78-4392-9706-3749AE39F214}" srcOrd="1" destOrd="0" presId="urn:microsoft.com/office/officeart/2005/8/layout/hList9"/>
    <dgm:cxn modelId="{85C6609D-346E-435C-9338-2A1689536B7E}" srcId="{0DC545EB-6F04-4471-97F1-071AC9E483FA}" destId="{88788CE5-4A0B-45D5-BF54-A987DD31E929}" srcOrd="1" destOrd="0" parTransId="{9B8FA765-EB1A-46DD-B9EF-5D2C76DC13C6}" sibTransId="{320D99AF-3A30-4F58-93E8-482362DCBB67}"/>
    <dgm:cxn modelId="{E6571027-FA70-4C81-B52D-9AF1318EF35E}" srcId="{E216D357-556C-45BE-9DD2-D6B519CB30F1}" destId="{3A503412-B7BD-4AA3-A283-444A16F96D02}" srcOrd="0" destOrd="0" parTransId="{12ED9D26-3740-4D05-981B-FA8BCEFD6F02}" sibTransId="{95E1923C-3B5A-41E5-A181-4F9115204A73}"/>
    <dgm:cxn modelId="{2787C4A9-9208-4178-B4C1-971DD4F2BD68}" srcId="{E216D357-556C-45BE-9DD2-D6B519CB30F1}" destId="{D96B8672-87E8-486E-9E9D-3A41752C9ADA}" srcOrd="3" destOrd="0" parTransId="{A6B8B63B-9C88-41D6-BEA5-AD1C7CF279C3}" sibTransId="{DD04B5C7-2092-433D-8689-8E45FBF556C6}"/>
    <dgm:cxn modelId="{8C4CB9A7-9308-45F9-A302-806FCE778FF5}" type="presOf" srcId="{7CA278CB-38D9-4BC9-9512-064DF4473644}" destId="{77EE088A-C3EA-4125-9E62-3B3B02633D26}" srcOrd="1" destOrd="0" presId="urn:microsoft.com/office/officeart/2005/8/layout/hList9"/>
    <dgm:cxn modelId="{9DF56AB0-5BBD-4EEB-8068-630820D69002}" type="presOf" srcId="{0AC70DF7-DFD5-4C9B-A173-FB4AAAB3667D}" destId="{D9F1516A-250A-4456-9830-6653E3EC46AD}" srcOrd="0" destOrd="0" presId="urn:microsoft.com/office/officeart/2005/8/layout/hList9"/>
    <dgm:cxn modelId="{90928D25-063C-4C0A-936F-676B24512F26}" srcId="{93B36DA9-5DAE-469B-92FA-CB36E56E0558}" destId="{E216D357-556C-45BE-9DD2-D6B519CB30F1}" srcOrd="2" destOrd="0" parTransId="{73A0C665-6BDD-4117-B3F1-C6E39EC242A0}" sibTransId="{2795A42E-23D5-41C3-8D94-19AB1A9D6368}"/>
    <dgm:cxn modelId="{42900079-0659-43F5-9534-E82371831B3A}" type="presOf" srcId="{1768FF26-6152-4B44-A6E4-9ECE81D7956A}" destId="{A8CA643B-97B5-4EF2-8CC4-486D42AEB4AF}" srcOrd="1" destOrd="0" presId="urn:microsoft.com/office/officeart/2005/8/layout/hList9"/>
    <dgm:cxn modelId="{249E0EF3-E1D0-4AA3-926D-224F442A3F01}" type="presOf" srcId="{0AC70DF7-DFD5-4C9B-A173-FB4AAAB3667D}" destId="{27A77A34-8CB4-4268-A630-CBA907F8AF7A}" srcOrd="1" destOrd="0" presId="urn:microsoft.com/office/officeart/2005/8/layout/hList9"/>
    <dgm:cxn modelId="{F183946C-7008-4A31-AE50-FDAB104050DF}" type="presOf" srcId="{98C5EFB5-692A-4E60-9205-FFF65C9E67C5}" destId="{AF69C98B-76CD-4703-9538-EEB79122D99C}" srcOrd="1" destOrd="0" presId="urn:microsoft.com/office/officeart/2005/8/layout/hList9"/>
    <dgm:cxn modelId="{B0D55BFD-8328-4844-8D1E-BF50FBBEDBD4}" type="presOf" srcId="{E186815A-6EAD-4D3B-A44A-DB5C8E6511FB}" destId="{668F9A57-C75D-4457-8A0A-90EEB9707C77}" srcOrd="0" destOrd="0" presId="urn:microsoft.com/office/officeart/2005/8/layout/hList9"/>
    <dgm:cxn modelId="{E7FFD4EB-6631-4ECB-8CAA-3A2D6B833A8E}" type="presOf" srcId="{D84881B6-D548-44A1-9A76-48757D961E0E}" destId="{4C8EDA2B-1792-48D0-B07B-0B1A63589E3D}" srcOrd="0" destOrd="0" presId="urn:microsoft.com/office/officeart/2005/8/layout/hList9"/>
    <dgm:cxn modelId="{3A3C83A6-15F2-4291-8DFF-11ABC5F19DD6}" type="presOf" srcId="{122C546B-3450-4A6A-8437-71FB22830110}" destId="{04E68887-845E-4325-9F45-A3B98DAC892C}" srcOrd="1" destOrd="0" presId="urn:microsoft.com/office/officeart/2005/8/layout/hList9"/>
    <dgm:cxn modelId="{E01664C6-1E88-4FD1-8B54-78FC6B2E2C2B}" srcId="{DD577066-9D2E-439F-AC6B-ACB299DAFAE0}" destId="{1768FF26-6152-4B44-A6E4-9ECE81D7956A}" srcOrd="0" destOrd="0" parTransId="{385DEE29-4720-4031-AD54-389B8F6D263A}" sibTransId="{011B5E38-07B5-4B68-9AB2-0E74F3EF5F50}"/>
    <dgm:cxn modelId="{586A1658-FDAD-4758-9E6C-9E1C13B622A8}" type="presOf" srcId="{212E6BDC-98CC-4B36-93A3-A9A25F0D0FD2}" destId="{126B49E7-907D-456D-89FD-DF13E1569D26}" srcOrd="1" destOrd="0" presId="urn:microsoft.com/office/officeart/2005/8/layout/hList9"/>
    <dgm:cxn modelId="{EC05BAA2-80C7-4A75-BAA3-73EE6B9B7430}" type="presOf" srcId="{122C546B-3450-4A6A-8437-71FB22830110}" destId="{4249B1D3-E393-4819-9B2F-2D8A66501413}" srcOrd="0" destOrd="0" presId="urn:microsoft.com/office/officeart/2005/8/layout/hList9"/>
    <dgm:cxn modelId="{C1ED645D-49B1-475B-8C5C-15F7CDC92081}" type="presOf" srcId="{DD577066-9D2E-439F-AC6B-ACB299DAFAE0}" destId="{23FBCDC5-F96B-4502-BF09-235021F65915}" srcOrd="0" destOrd="0" presId="urn:microsoft.com/office/officeart/2005/8/layout/hList9"/>
    <dgm:cxn modelId="{5F06215B-52CD-4F22-B344-EC02FF3F9864}" srcId="{E216D357-556C-45BE-9DD2-D6B519CB30F1}" destId="{F0B55215-8CD3-46D2-8A5F-E58D4E9E2A4B}" srcOrd="1" destOrd="0" parTransId="{84A6FAA3-DF3D-4B69-9376-75998605BB2F}" sibTransId="{2D98D08B-E043-4E63-B190-8ADD12AFD5B9}"/>
    <dgm:cxn modelId="{190E55FF-4767-4FF5-B2CD-6AD17F0B1E19}" type="presOf" srcId="{1768FF26-6152-4B44-A6E4-9ECE81D7956A}" destId="{A6AEAAC9-87C8-43A3-9D6E-FB6D246AAFAF}" srcOrd="0" destOrd="0" presId="urn:microsoft.com/office/officeart/2005/8/layout/hList9"/>
    <dgm:cxn modelId="{5155A362-965A-41A0-848E-D70D6DA4568E}" type="presOf" srcId="{93B36DA9-5DAE-469B-92FA-CB36E56E0558}" destId="{B6608616-0600-4DA8-A558-277F0367488C}" srcOrd="0" destOrd="0" presId="urn:microsoft.com/office/officeart/2005/8/layout/hList9"/>
    <dgm:cxn modelId="{3ABCB282-AA3B-4AA0-ADE2-C06F38D4005C}" type="presOf" srcId="{D96B8672-87E8-486E-9E9D-3A41752C9ADA}" destId="{C8EB277B-7EC3-4283-BF5A-AAED7C9D79CC}" srcOrd="1" destOrd="0" presId="urn:microsoft.com/office/officeart/2005/8/layout/hList9"/>
    <dgm:cxn modelId="{560071F5-397F-425A-8646-9686A5073023}" srcId="{DD577066-9D2E-439F-AC6B-ACB299DAFAE0}" destId="{98C5EFB5-692A-4E60-9205-FFF65C9E67C5}" srcOrd="4" destOrd="0" parTransId="{0C914BDF-1FC7-4754-9497-02900F9AC733}" sibTransId="{A6BEC616-3532-4FD3-A775-362AD8BBF7B0}"/>
    <dgm:cxn modelId="{5BD3091E-F6DA-4816-9569-69794E1713AD}" type="presOf" srcId="{3A503412-B7BD-4AA3-A283-444A16F96D02}" destId="{17730B3F-F326-40A5-A52A-50CFE0A5FF59}" srcOrd="0" destOrd="0" presId="urn:microsoft.com/office/officeart/2005/8/layout/hList9"/>
    <dgm:cxn modelId="{8C6C4ABC-6AC7-4227-B275-EF97F464B205}" type="presOf" srcId="{F0B55215-8CD3-46D2-8A5F-E58D4E9E2A4B}" destId="{925E04B7-5F07-40E5-B942-90EF9740E8F2}" srcOrd="1" destOrd="0" presId="urn:microsoft.com/office/officeart/2005/8/layout/hList9"/>
    <dgm:cxn modelId="{37AECE7D-D194-4DC6-824C-3ECC8FC45F87}" type="presOf" srcId="{F3E3E51F-B9D1-4E59-A783-6522BC772E7C}" destId="{D34877FA-8C07-4C52-B19F-4688C8E2811A}" srcOrd="1" destOrd="0" presId="urn:microsoft.com/office/officeart/2005/8/layout/hList9"/>
    <dgm:cxn modelId="{DA95233A-4497-49C1-A54F-1F83BE7427BC}" type="presOf" srcId="{F0B55215-8CD3-46D2-8A5F-E58D4E9E2A4B}" destId="{9049AA93-80EA-4167-8420-14DC41B28E6B}" srcOrd="0" destOrd="0" presId="urn:microsoft.com/office/officeart/2005/8/layout/hList9"/>
    <dgm:cxn modelId="{0687D140-0E89-4AB4-BA72-18556E90959C}" srcId="{0DC545EB-6F04-4471-97F1-071AC9E483FA}" destId="{0AC70DF7-DFD5-4C9B-A173-FB4AAAB3667D}" srcOrd="3" destOrd="0" parTransId="{48ED3ED9-C82B-488E-832E-D85FC3144BD5}" sibTransId="{78D9761B-B52C-4A6A-9608-4A4B9D10A4BB}"/>
    <dgm:cxn modelId="{1514763A-655C-4B3E-BD5F-E2B4FB46A812}" type="presOf" srcId="{D96B8672-87E8-486E-9E9D-3A41752C9ADA}" destId="{58F14AE4-080A-4915-9E4B-46360E25E40D}" srcOrd="0" destOrd="0" presId="urn:microsoft.com/office/officeart/2005/8/layout/hList9"/>
    <dgm:cxn modelId="{82ED95D2-FB4B-4579-843E-B29D7B4AE7ED}" srcId="{93B36DA9-5DAE-469B-92FA-CB36E56E0558}" destId="{DD577066-9D2E-439F-AC6B-ACB299DAFAE0}" srcOrd="0" destOrd="0" parTransId="{03EEDE31-C25B-4C43-8008-315DE79CBFF1}" sibTransId="{25EC4722-4464-41BE-8D26-73EE7F2023E9}"/>
    <dgm:cxn modelId="{36CCE459-8422-4020-81F7-078B845E5918}" srcId="{E216D357-556C-45BE-9DD2-D6B519CB30F1}" destId="{E186815A-6EAD-4D3B-A44A-DB5C8E6511FB}" srcOrd="2" destOrd="0" parTransId="{5E314522-ACB6-48D0-A229-D2FE1A92598F}" sibTransId="{44B1726A-6545-4B7F-A98A-580259CAC5C8}"/>
    <dgm:cxn modelId="{9BC8C4DE-D7F4-4222-A63C-B765E6A23C6B}" type="presOf" srcId="{F3E3E51F-B9D1-4E59-A783-6522BC772E7C}" destId="{C385EAD9-5012-4C98-B9CA-DCE1D0E5C213}" srcOrd="0" destOrd="0" presId="urn:microsoft.com/office/officeart/2005/8/layout/hList9"/>
    <dgm:cxn modelId="{104F4E43-2408-44F0-9D54-EB34DD8FD03F}" srcId="{0DC545EB-6F04-4471-97F1-071AC9E483FA}" destId="{7CA278CB-38D9-4BC9-9512-064DF4473644}" srcOrd="2" destOrd="0" parTransId="{480D5D5A-C2C5-4EAC-8351-62AC282C37B1}" sibTransId="{14C3A09C-21A3-42ED-B84E-407B378F52AE}"/>
    <dgm:cxn modelId="{D3868109-0B1B-4971-9034-33AEA60EF9DD}" srcId="{DD577066-9D2E-439F-AC6B-ACB299DAFAE0}" destId="{212E6BDC-98CC-4B36-93A3-A9A25F0D0FD2}" srcOrd="2" destOrd="0" parTransId="{1F5A43E6-5DC0-4E87-AFBF-13454BD4E9CB}" sibTransId="{A6E3FC2A-4FEC-422F-B172-F3F476BDE3C8}"/>
    <dgm:cxn modelId="{B815A707-6AEE-4345-AE93-49FD94D8D40F}" type="presParOf" srcId="{B6608616-0600-4DA8-A558-277F0367488C}" destId="{83FEF19C-9034-4270-958B-BC61944934A8}" srcOrd="0" destOrd="0" presId="urn:microsoft.com/office/officeart/2005/8/layout/hList9"/>
    <dgm:cxn modelId="{D4800692-2286-4059-82E6-D7CE5C3C404A}" type="presParOf" srcId="{B6608616-0600-4DA8-A558-277F0367488C}" destId="{AF3170BE-1252-40B4-A9C8-EB76E76B3851}" srcOrd="1" destOrd="0" presId="urn:microsoft.com/office/officeart/2005/8/layout/hList9"/>
    <dgm:cxn modelId="{6A8DFB89-4374-4F04-9493-75F590DD756F}" type="presParOf" srcId="{AF3170BE-1252-40B4-A9C8-EB76E76B3851}" destId="{4E02D9D9-1E5A-4434-A3B2-0668625BBF7B}" srcOrd="0" destOrd="0" presId="urn:microsoft.com/office/officeart/2005/8/layout/hList9"/>
    <dgm:cxn modelId="{8C928D5F-FFCC-4989-9B18-ABA5AF09DDBD}" type="presParOf" srcId="{AF3170BE-1252-40B4-A9C8-EB76E76B3851}" destId="{E4F55C59-0175-47AB-A5C2-7BE45787352C}" srcOrd="1" destOrd="0" presId="urn:microsoft.com/office/officeart/2005/8/layout/hList9"/>
    <dgm:cxn modelId="{84163C26-56BD-4BDC-9668-75029AD11B89}" type="presParOf" srcId="{E4F55C59-0175-47AB-A5C2-7BE45787352C}" destId="{A6AEAAC9-87C8-43A3-9D6E-FB6D246AAFAF}" srcOrd="0" destOrd="0" presId="urn:microsoft.com/office/officeart/2005/8/layout/hList9"/>
    <dgm:cxn modelId="{F6713C7C-B7B1-4815-9008-A66BB490F6CC}" type="presParOf" srcId="{E4F55C59-0175-47AB-A5C2-7BE45787352C}" destId="{A8CA643B-97B5-4EF2-8CC4-486D42AEB4AF}" srcOrd="1" destOrd="0" presId="urn:microsoft.com/office/officeart/2005/8/layout/hList9"/>
    <dgm:cxn modelId="{305ACA52-B507-4238-9B1B-6ECE397363DD}" type="presParOf" srcId="{AF3170BE-1252-40B4-A9C8-EB76E76B3851}" destId="{354D0A8A-F53C-4FF7-865F-219F6AAFF9DC}" srcOrd="2" destOrd="0" presId="urn:microsoft.com/office/officeart/2005/8/layout/hList9"/>
    <dgm:cxn modelId="{247DA690-FCA9-4081-9F63-29AD1AABB9D0}" type="presParOf" srcId="{354D0A8A-F53C-4FF7-865F-219F6AAFF9DC}" destId="{34D55EE3-845F-447D-BAEB-EFA165BBD73B}" srcOrd="0" destOrd="0" presId="urn:microsoft.com/office/officeart/2005/8/layout/hList9"/>
    <dgm:cxn modelId="{B8CE1DC2-93B6-4E9E-8285-B257DEDBAD5D}" type="presParOf" srcId="{354D0A8A-F53C-4FF7-865F-219F6AAFF9DC}" destId="{D9CA9EA6-104A-4B48-96FC-DC61EA2352EA}" srcOrd="1" destOrd="0" presId="urn:microsoft.com/office/officeart/2005/8/layout/hList9"/>
    <dgm:cxn modelId="{8CC2EC6B-8EDE-4E9E-9215-FBEA735CFC5F}" type="presParOf" srcId="{AF3170BE-1252-40B4-A9C8-EB76E76B3851}" destId="{5C1904E6-8EA8-49D3-A8DF-50C5CCA12D53}" srcOrd="3" destOrd="0" presId="urn:microsoft.com/office/officeart/2005/8/layout/hList9"/>
    <dgm:cxn modelId="{F6523954-21E7-4444-9FFA-41E0E0A9E1AB}" type="presParOf" srcId="{5C1904E6-8EA8-49D3-A8DF-50C5CCA12D53}" destId="{F7BF144C-2FB7-465C-9864-80FCFD0E8FB7}" srcOrd="0" destOrd="0" presId="urn:microsoft.com/office/officeart/2005/8/layout/hList9"/>
    <dgm:cxn modelId="{90D18BC5-AFED-436B-ADE6-4E6F5875EB65}" type="presParOf" srcId="{5C1904E6-8EA8-49D3-A8DF-50C5CCA12D53}" destId="{126B49E7-907D-456D-89FD-DF13E1569D26}" srcOrd="1" destOrd="0" presId="urn:microsoft.com/office/officeart/2005/8/layout/hList9"/>
    <dgm:cxn modelId="{6738BA22-6402-4970-A61B-4FEC5E6EE62A}" type="presParOf" srcId="{AF3170BE-1252-40B4-A9C8-EB76E76B3851}" destId="{8A7ADE28-95E7-4F67-9ED1-FD8C7D7F5192}" srcOrd="4" destOrd="0" presId="urn:microsoft.com/office/officeart/2005/8/layout/hList9"/>
    <dgm:cxn modelId="{B43EF71B-C415-4F2A-9927-BF76FE4CE2F7}" type="presParOf" srcId="{8A7ADE28-95E7-4F67-9ED1-FD8C7D7F5192}" destId="{20E115A3-27B5-4129-B676-EBC4B96F9C60}" srcOrd="0" destOrd="0" presId="urn:microsoft.com/office/officeart/2005/8/layout/hList9"/>
    <dgm:cxn modelId="{AC42AA5E-12AC-4550-8176-D072B2601F4F}" type="presParOf" srcId="{8A7ADE28-95E7-4F67-9ED1-FD8C7D7F5192}" destId="{377E83BB-58B6-4A2E-B995-1EC596F3B600}" srcOrd="1" destOrd="0" presId="urn:microsoft.com/office/officeart/2005/8/layout/hList9"/>
    <dgm:cxn modelId="{8FA612B5-E275-42BF-8D78-48EF165C9C83}" type="presParOf" srcId="{AF3170BE-1252-40B4-A9C8-EB76E76B3851}" destId="{74BBA957-B326-41E9-8E6B-12D7E38DCEDD}" srcOrd="5" destOrd="0" presId="urn:microsoft.com/office/officeart/2005/8/layout/hList9"/>
    <dgm:cxn modelId="{48909E87-AE1C-4456-8D95-82328171C6F0}" type="presParOf" srcId="{74BBA957-B326-41E9-8E6B-12D7E38DCEDD}" destId="{4A0C623B-9FF0-4DEA-A78C-D80B07812489}" srcOrd="0" destOrd="0" presId="urn:microsoft.com/office/officeart/2005/8/layout/hList9"/>
    <dgm:cxn modelId="{4720B39B-9674-4C7F-86E8-3FC6C69E1A93}" type="presParOf" srcId="{74BBA957-B326-41E9-8E6B-12D7E38DCEDD}" destId="{AF69C98B-76CD-4703-9538-EEB79122D99C}" srcOrd="1" destOrd="0" presId="urn:microsoft.com/office/officeart/2005/8/layout/hList9"/>
    <dgm:cxn modelId="{B08D6CC3-8D11-4432-9E49-8D2CA62D40A1}" type="presParOf" srcId="{B6608616-0600-4DA8-A558-277F0367488C}" destId="{D718D2C8-1EDC-4F13-B53E-EBDE2ADEFDDB}" srcOrd="2" destOrd="0" presId="urn:microsoft.com/office/officeart/2005/8/layout/hList9"/>
    <dgm:cxn modelId="{1381E619-E5F5-4385-B761-E4A5B117FD2C}" type="presParOf" srcId="{B6608616-0600-4DA8-A558-277F0367488C}" destId="{23FBCDC5-F96B-4502-BF09-235021F65915}" srcOrd="3" destOrd="0" presId="urn:microsoft.com/office/officeart/2005/8/layout/hList9"/>
    <dgm:cxn modelId="{0FA2B11C-EF3E-422A-985D-BA5E31C99846}" type="presParOf" srcId="{B6608616-0600-4DA8-A558-277F0367488C}" destId="{225ACD35-90AC-422B-861B-507254D3D933}" srcOrd="4" destOrd="0" presId="urn:microsoft.com/office/officeart/2005/8/layout/hList9"/>
    <dgm:cxn modelId="{D24C4FE3-C2FF-44EA-B079-A68ECEC6D02F}" type="presParOf" srcId="{B6608616-0600-4DA8-A558-277F0367488C}" destId="{52E5D533-4354-4363-82C3-8748C88B80E7}" srcOrd="5" destOrd="0" presId="urn:microsoft.com/office/officeart/2005/8/layout/hList9"/>
    <dgm:cxn modelId="{B7A69C04-7E72-4350-B77A-A7CAE3EDDE78}" type="presParOf" srcId="{B6608616-0600-4DA8-A558-277F0367488C}" destId="{A1CB2964-D1BD-4441-A63D-D4B1D2EE8CC2}" srcOrd="6" destOrd="0" presId="urn:microsoft.com/office/officeart/2005/8/layout/hList9"/>
    <dgm:cxn modelId="{452EB4A5-4954-4F52-936B-7BD4DB4F215E}" type="presParOf" srcId="{A1CB2964-D1BD-4441-A63D-D4B1D2EE8CC2}" destId="{817C6C91-25B2-4B6E-9C0A-F3EB9DE01990}" srcOrd="0" destOrd="0" presId="urn:microsoft.com/office/officeart/2005/8/layout/hList9"/>
    <dgm:cxn modelId="{074BA5A6-B468-4B66-ADA3-26D847BD307E}" type="presParOf" srcId="{A1CB2964-D1BD-4441-A63D-D4B1D2EE8CC2}" destId="{E0BA822E-9A33-478D-8724-ADC9B3AE989B}" srcOrd="1" destOrd="0" presId="urn:microsoft.com/office/officeart/2005/8/layout/hList9"/>
    <dgm:cxn modelId="{F7368CA1-791F-4876-AD20-E44DA1AA1427}" type="presParOf" srcId="{E0BA822E-9A33-478D-8724-ADC9B3AE989B}" destId="{4249B1D3-E393-4819-9B2F-2D8A66501413}" srcOrd="0" destOrd="0" presId="urn:microsoft.com/office/officeart/2005/8/layout/hList9"/>
    <dgm:cxn modelId="{9BB62001-6F0D-47E7-9CDD-D484165A7CD5}" type="presParOf" srcId="{E0BA822E-9A33-478D-8724-ADC9B3AE989B}" destId="{04E68887-845E-4325-9F45-A3B98DAC892C}" srcOrd="1" destOrd="0" presId="urn:microsoft.com/office/officeart/2005/8/layout/hList9"/>
    <dgm:cxn modelId="{702E09CA-2AB3-4BBB-8517-AF26A7B7E615}" type="presParOf" srcId="{A1CB2964-D1BD-4441-A63D-D4B1D2EE8CC2}" destId="{58F409E4-6FF6-43DB-BC3D-6C7A05F5E9AF}" srcOrd="2" destOrd="0" presId="urn:microsoft.com/office/officeart/2005/8/layout/hList9"/>
    <dgm:cxn modelId="{3DF61509-39F0-4ABD-9578-4AFABE271AAD}" type="presParOf" srcId="{58F409E4-6FF6-43DB-BC3D-6C7A05F5E9AF}" destId="{1522AE3F-10CE-4836-BEB4-0497F5B25ED5}" srcOrd="0" destOrd="0" presId="urn:microsoft.com/office/officeart/2005/8/layout/hList9"/>
    <dgm:cxn modelId="{B8373CF5-A950-4A3C-B552-EA7A3F298E3E}" type="presParOf" srcId="{58F409E4-6FF6-43DB-BC3D-6C7A05F5E9AF}" destId="{F8E35256-2213-46D3-883D-E498C394FB32}" srcOrd="1" destOrd="0" presId="urn:microsoft.com/office/officeart/2005/8/layout/hList9"/>
    <dgm:cxn modelId="{FFF91C93-34EC-4EA6-82D0-438F2FDD17CD}" type="presParOf" srcId="{A1CB2964-D1BD-4441-A63D-D4B1D2EE8CC2}" destId="{F205128A-44CE-4699-A079-4EECB69E59E0}" srcOrd="3" destOrd="0" presId="urn:microsoft.com/office/officeart/2005/8/layout/hList9"/>
    <dgm:cxn modelId="{12113B84-3961-40B2-B2B2-DF3DA3E4F64E}" type="presParOf" srcId="{F205128A-44CE-4699-A079-4EECB69E59E0}" destId="{161A5415-E7CA-461A-99A2-4C66129DDD7E}" srcOrd="0" destOrd="0" presId="urn:microsoft.com/office/officeart/2005/8/layout/hList9"/>
    <dgm:cxn modelId="{E253B8CE-3070-49A6-AF46-F61949FE9B5A}" type="presParOf" srcId="{F205128A-44CE-4699-A079-4EECB69E59E0}" destId="{77EE088A-C3EA-4125-9E62-3B3B02633D26}" srcOrd="1" destOrd="0" presId="urn:microsoft.com/office/officeart/2005/8/layout/hList9"/>
    <dgm:cxn modelId="{0D1EB964-D385-43EC-B2DD-AB6112EA2E12}" type="presParOf" srcId="{A1CB2964-D1BD-4441-A63D-D4B1D2EE8CC2}" destId="{10C4734B-1487-4476-A9B6-E683CE2619B4}" srcOrd="4" destOrd="0" presId="urn:microsoft.com/office/officeart/2005/8/layout/hList9"/>
    <dgm:cxn modelId="{4C5A4FB9-A40C-47E0-A344-4D963E4DBD44}" type="presParOf" srcId="{10C4734B-1487-4476-A9B6-E683CE2619B4}" destId="{D9F1516A-250A-4456-9830-6653E3EC46AD}" srcOrd="0" destOrd="0" presId="urn:microsoft.com/office/officeart/2005/8/layout/hList9"/>
    <dgm:cxn modelId="{842FD321-7BF7-4672-A7D4-18A5EC56D42E}" type="presParOf" srcId="{10C4734B-1487-4476-A9B6-E683CE2619B4}" destId="{27A77A34-8CB4-4268-A630-CBA907F8AF7A}" srcOrd="1" destOrd="0" presId="urn:microsoft.com/office/officeart/2005/8/layout/hList9"/>
    <dgm:cxn modelId="{D078281C-1190-41D4-9067-EA4C13A4CEE2}" type="presParOf" srcId="{A1CB2964-D1BD-4441-A63D-D4B1D2EE8CC2}" destId="{0C67CBBF-3378-4BDB-AB0C-3D51857854BE}" srcOrd="5" destOrd="0" presId="urn:microsoft.com/office/officeart/2005/8/layout/hList9"/>
    <dgm:cxn modelId="{58751BD5-2F0C-4BC0-9BE3-E65A35ABFCB8}" type="presParOf" srcId="{0C67CBBF-3378-4BDB-AB0C-3D51857854BE}" destId="{C385EAD9-5012-4C98-B9CA-DCE1D0E5C213}" srcOrd="0" destOrd="0" presId="urn:microsoft.com/office/officeart/2005/8/layout/hList9"/>
    <dgm:cxn modelId="{1DFD028D-82DC-4341-855E-2078F34FAE4A}" type="presParOf" srcId="{0C67CBBF-3378-4BDB-AB0C-3D51857854BE}" destId="{D34877FA-8C07-4C52-B19F-4688C8E2811A}" srcOrd="1" destOrd="0" presId="urn:microsoft.com/office/officeart/2005/8/layout/hList9"/>
    <dgm:cxn modelId="{CF0CAB2C-0AAC-4687-8F5D-1F1344BC1112}" type="presParOf" srcId="{B6608616-0600-4DA8-A558-277F0367488C}" destId="{57E457E2-6346-48FC-B1FE-2C13190D9CC9}" srcOrd="7" destOrd="0" presId="urn:microsoft.com/office/officeart/2005/8/layout/hList9"/>
    <dgm:cxn modelId="{5352FEAB-7516-4C2C-89CB-58C2F7B0DA62}" type="presParOf" srcId="{B6608616-0600-4DA8-A558-277F0367488C}" destId="{CAEF2DEE-26E9-4856-B5AD-306FC6DA73C2}" srcOrd="8" destOrd="0" presId="urn:microsoft.com/office/officeart/2005/8/layout/hList9"/>
    <dgm:cxn modelId="{8370173F-D2C0-478D-8C77-EA686770CD8B}" type="presParOf" srcId="{B6608616-0600-4DA8-A558-277F0367488C}" destId="{23251B11-B0E4-4B34-A905-CB7583975BE9}" srcOrd="9" destOrd="0" presId="urn:microsoft.com/office/officeart/2005/8/layout/hList9"/>
    <dgm:cxn modelId="{52359ADB-ABC7-408D-878A-54B8A1D94B77}" type="presParOf" srcId="{B6608616-0600-4DA8-A558-277F0367488C}" destId="{C7205064-9AC5-49A4-9268-9435DF0D85E1}" srcOrd="10" destOrd="0" presId="urn:microsoft.com/office/officeart/2005/8/layout/hList9"/>
    <dgm:cxn modelId="{F0886327-50B9-436D-BF51-D5A65A6CFE70}" type="presParOf" srcId="{B6608616-0600-4DA8-A558-277F0367488C}" destId="{85932A5A-9551-421C-8EA3-8B7AACBBEA19}" srcOrd="11" destOrd="0" presId="urn:microsoft.com/office/officeart/2005/8/layout/hList9"/>
    <dgm:cxn modelId="{DC60BDB3-85B3-4EBF-B0D9-07D025E68D41}" type="presParOf" srcId="{85932A5A-9551-421C-8EA3-8B7AACBBEA19}" destId="{56F70BC6-E3A7-493D-9D4E-40B2DFD63845}" srcOrd="0" destOrd="0" presId="urn:microsoft.com/office/officeart/2005/8/layout/hList9"/>
    <dgm:cxn modelId="{AD290981-60E3-4185-BC58-45B1A29F1F0C}" type="presParOf" srcId="{85932A5A-9551-421C-8EA3-8B7AACBBEA19}" destId="{EBFEDE2E-6761-46E9-BCD2-D52B41B2D3B6}" srcOrd="1" destOrd="0" presId="urn:microsoft.com/office/officeart/2005/8/layout/hList9"/>
    <dgm:cxn modelId="{3089A5B4-B6B0-4120-828A-0100837E3AEA}" type="presParOf" srcId="{EBFEDE2E-6761-46E9-BCD2-D52B41B2D3B6}" destId="{17730B3F-F326-40A5-A52A-50CFE0A5FF59}" srcOrd="0" destOrd="0" presId="urn:microsoft.com/office/officeart/2005/8/layout/hList9"/>
    <dgm:cxn modelId="{52CE364C-133F-4D8E-9CCC-335D1BAB12AC}" type="presParOf" srcId="{EBFEDE2E-6761-46E9-BCD2-D52B41B2D3B6}" destId="{A47E0B7B-0F78-4392-9706-3749AE39F214}" srcOrd="1" destOrd="0" presId="urn:microsoft.com/office/officeart/2005/8/layout/hList9"/>
    <dgm:cxn modelId="{21246521-0E87-4A81-B816-DB215D298E95}" type="presParOf" srcId="{85932A5A-9551-421C-8EA3-8B7AACBBEA19}" destId="{F9FDDAC4-4C58-4222-B48C-8E71990A3F77}" srcOrd="2" destOrd="0" presId="urn:microsoft.com/office/officeart/2005/8/layout/hList9"/>
    <dgm:cxn modelId="{7DF718C2-A7BA-406F-89DF-768817548105}" type="presParOf" srcId="{F9FDDAC4-4C58-4222-B48C-8E71990A3F77}" destId="{9049AA93-80EA-4167-8420-14DC41B28E6B}" srcOrd="0" destOrd="0" presId="urn:microsoft.com/office/officeart/2005/8/layout/hList9"/>
    <dgm:cxn modelId="{72BCE4B8-6C34-4CC8-AD84-A4B7DC199301}" type="presParOf" srcId="{F9FDDAC4-4C58-4222-B48C-8E71990A3F77}" destId="{925E04B7-5F07-40E5-B942-90EF9740E8F2}" srcOrd="1" destOrd="0" presId="urn:microsoft.com/office/officeart/2005/8/layout/hList9"/>
    <dgm:cxn modelId="{8F34C0D7-990D-400C-A2AB-DB2662699112}" type="presParOf" srcId="{85932A5A-9551-421C-8EA3-8B7AACBBEA19}" destId="{635D9D85-68A5-4D8F-A4E2-B7EDCA6CE1AA}" srcOrd="3" destOrd="0" presId="urn:microsoft.com/office/officeart/2005/8/layout/hList9"/>
    <dgm:cxn modelId="{4024C7B8-4498-483C-9280-EAE7730B34E3}" type="presParOf" srcId="{635D9D85-68A5-4D8F-A4E2-B7EDCA6CE1AA}" destId="{668F9A57-C75D-4457-8A0A-90EEB9707C77}" srcOrd="0" destOrd="0" presId="urn:microsoft.com/office/officeart/2005/8/layout/hList9"/>
    <dgm:cxn modelId="{7A01FCA1-FC1E-45D4-B4AC-95182CEFFEF5}" type="presParOf" srcId="{635D9D85-68A5-4D8F-A4E2-B7EDCA6CE1AA}" destId="{2B473673-3CA1-470D-83D7-B2CEC6AD2EDD}" srcOrd="1" destOrd="0" presId="urn:microsoft.com/office/officeart/2005/8/layout/hList9"/>
    <dgm:cxn modelId="{D82FB128-C1BD-4D17-BC47-A3AFEBA7C6F1}" type="presParOf" srcId="{85932A5A-9551-421C-8EA3-8B7AACBBEA19}" destId="{E95E1D4C-6DCD-4177-86EB-A640E8D6F41A}" srcOrd="4" destOrd="0" presId="urn:microsoft.com/office/officeart/2005/8/layout/hList9"/>
    <dgm:cxn modelId="{AE6C3782-4952-48FD-974C-687D72736015}" type="presParOf" srcId="{E95E1D4C-6DCD-4177-86EB-A640E8D6F41A}" destId="{58F14AE4-080A-4915-9E4B-46360E25E40D}" srcOrd="0" destOrd="0" presId="urn:microsoft.com/office/officeart/2005/8/layout/hList9"/>
    <dgm:cxn modelId="{BB9B5549-4ABA-483D-9669-E409401C79E1}" type="presParOf" srcId="{E95E1D4C-6DCD-4177-86EB-A640E8D6F41A}" destId="{C8EB277B-7EC3-4283-BF5A-AAED7C9D79CC}" srcOrd="1" destOrd="0" presId="urn:microsoft.com/office/officeart/2005/8/layout/hList9"/>
    <dgm:cxn modelId="{7A04BD83-B8FA-43EA-8B57-CA5A9D0124BB}" type="presParOf" srcId="{85932A5A-9551-421C-8EA3-8B7AACBBEA19}" destId="{2BCBC49F-93FA-4E12-A674-389AFE6DC1B4}" srcOrd="5" destOrd="0" presId="urn:microsoft.com/office/officeart/2005/8/layout/hList9"/>
    <dgm:cxn modelId="{BBCF9F37-2261-4498-B7A0-5DDEA40932DB}" type="presParOf" srcId="{2BCBC49F-93FA-4E12-A674-389AFE6DC1B4}" destId="{4C8EDA2B-1792-48D0-B07B-0B1A63589E3D}" srcOrd="0" destOrd="0" presId="urn:microsoft.com/office/officeart/2005/8/layout/hList9"/>
    <dgm:cxn modelId="{6B1D7BD9-8851-44CA-87D8-A2660BFBF341}" type="presParOf" srcId="{2BCBC49F-93FA-4E12-A674-389AFE6DC1B4}" destId="{4432A80E-4ABF-4021-9008-994C17ACB91A}" srcOrd="1" destOrd="0" presId="urn:microsoft.com/office/officeart/2005/8/layout/hList9"/>
    <dgm:cxn modelId="{BAF7EE32-64AB-4AFA-A88F-963AE39FC1E5}" type="presParOf" srcId="{B6608616-0600-4DA8-A558-277F0367488C}" destId="{BD1E10AD-CB92-46D3-9C3A-716823F3D7ED}" srcOrd="12" destOrd="0" presId="urn:microsoft.com/office/officeart/2005/8/layout/hList9"/>
    <dgm:cxn modelId="{5864DA84-A582-4D6B-95BA-E0988BF154CD}" type="presParOf" srcId="{B6608616-0600-4DA8-A558-277F0367488C}" destId="{D13ABF81-53FD-4BE2-8D1D-9B56F1B39096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6E936-39FD-4F75-B46D-2D8C6AE462EF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F961B-3B2B-476D-BC82-D0BA812358CA}">
      <dgm:prSet phldrT="[Text]"/>
      <dgm:spPr/>
      <dgm:t>
        <a:bodyPr/>
        <a:lstStyle/>
        <a:p>
          <a:endParaRPr lang="en-US" dirty="0"/>
        </a:p>
      </dgm:t>
    </dgm:pt>
    <dgm:pt modelId="{2B801866-F245-4FE5-BC4C-0832F4C01294}" type="parTrans" cxnId="{19D502BC-B548-41F1-955C-C6A99B4153A5}">
      <dgm:prSet/>
      <dgm:spPr/>
      <dgm:t>
        <a:bodyPr/>
        <a:lstStyle/>
        <a:p>
          <a:endParaRPr lang="en-US"/>
        </a:p>
      </dgm:t>
    </dgm:pt>
    <dgm:pt modelId="{ACE1A42D-B869-4B35-8E86-05DD94DC7E61}" type="sibTrans" cxnId="{19D502BC-B548-41F1-955C-C6A99B4153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AAAD85A-038F-4807-8E9E-10A602EFB312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Tu</a:t>
          </a:r>
          <a:r>
            <a:rPr lang="en-US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 delft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C5126CBB-1DB6-49FF-9CC1-48C3C69991FB}" type="parTrans" cxnId="{E11D9C3A-A61C-425C-92E6-A7D5E1D2B2B6}">
      <dgm:prSet/>
      <dgm:spPr/>
      <dgm:t>
        <a:bodyPr/>
        <a:lstStyle/>
        <a:p>
          <a:endParaRPr lang="en-US"/>
        </a:p>
      </dgm:t>
    </dgm:pt>
    <dgm:pt modelId="{25AD7031-55C6-4512-A107-ECF5F5045D49}" type="sibTrans" cxnId="{E11D9C3A-A61C-425C-92E6-A7D5E1D2B2B6}">
      <dgm:prSet/>
      <dgm:spPr/>
      <dgm:t>
        <a:bodyPr/>
        <a:lstStyle/>
        <a:p>
          <a:endParaRPr lang="en-US"/>
        </a:p>
      </dgm:t>
    </dgm:pt>
    <dgm:pt modelId="{E25D052E-EB15-4C13-9823-5673632DFB8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Tu</a:t>
          </a:r>
          <a:r>
            <a:rPr lang="en-US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 Eindhoven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694380D1-C4F1-4024-878B-560F443450ED}" type="parTrans" cxnId="{F2C9B3FF-A118-4093-8870-68033D4B71E7}">
      <dgm:prSet/>
      <dgm:spPr/>
      <dgm:t>
        <a:bodyPr/>
        <a:lstStyle/>
        <a:p>
          <a:endParaRPr lang="en-US"/>
        </a:p>
      </dgm:t>
    </dgm:pt>
    <dgm:pt modelId="{7297B43A-AAA7-4046-B8FE-C797AAC08726}" type="sibTrans" cxnId="{F2C9B3FF-A118-4093-8870-68033D4B71E7}">
      <dgm:prSet/>
      <dgm:spPr/>
      <dgm:t>
        <a:bodyPr/>
        <a:lstStyle/>
        <a:p>
          <a:endParaRPr lang="en-US"/>
        </a:p>
      </dgm:t>
    </dgm:pt>
    <dgm:pt modelId="{7BA46794-D6D2-47A4-8BA6-0A7F20C79F17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University of Amsterdam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E6E9EDEC-4367-488F-ABC7-CAAA460580F4}" type="parTrans" cxnId="{95BA9DA4-E817-4652-A3E5-D3D7298A369A}">
      <dgm:prSet/>
      <dgm:spPr/>
      <dgm:t>
        <a:bodyPr/>
        <a:lstStyle/>
        <a:p>
          <a:endParaRPr lang="en-US"/>
        </a:p>
      </dgm:t>
    </dgm:pt>
    <dgm:pt modelId="{A86D876C-A887-41E0-A297-8B8DC954377B}" type="sibTrans" cxnId="{95BA9DA4-E817-4652-A3E5-D3D7298A369A}">
      <dgm:prSet/>
      <dgm:spPr/>
      <dgm:t>
        <a:bodyPr/>
        <a:lstStyle/>
        <a:p>
          <a:endParaRPr lang="en-US"/>
        </a:p>
      </dgm:t>
    </dgm:pt>
    <dgm:pt modelId="{CA3B3FEF-1A5E-4C16-A55C-921DE7D26763}" type="pres">
      <dgm:prSet presAssocID="{CF76E936-39FD-4F75-B46D-2D8C6AE462E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40280D9-4A70-445D-A202-440BF55777C8}" type="pres">
      <dgm:prSet presAssocID="{ACE1A42D-B869-4B35-8E86-05DD94DC7E61}" presName="picture_1" presStyleLbl="bgImgPlace1" presStyleIdx="0" presStyleCnt="1" custScaleX="82995" custScaleY="90026" custLinFactNeighborX="-17015" custLinFactNeighborY="201"/>
      <dgm:spPr/>
      <dgm:t>
        <a:bodyPr/>
        <a:lstStyle/>
        <a:p>
          <a:endParaRPr lang="en-US"/>
        </a:p>
      </dgm:t>
    </dgm:pt>
    <dgm:pt modelId="{C3DF90C6-EA64-41DB-AB4B-228161BE7399}" type="pres">
      <dgm:prSet presAssocID="{A1EF961B-3B2B-476D-BC82-D0BA812358CA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975EE-FA8A-4987-BCD1-B4A69294DACB}" type="pres">
      <dgm:prSet presAssocID="{CF76E936-39FD-4F75-B46D-2D8C6AE462EF}" presName="linV" presStyleCnt="0"/>
      <dgm:spPr/>
    </dgm:pt>
    <dgm:pt modelId="{0CE8C6F1-B8AB-4B60-ACF2-30B53FDAD0CA}" type="pres">
      <dgm:prSet presAssocID="{1AAAD85A-038F-4807-8E9E-10A602EFB312}" presName="pair" presStyleCnt="0"/>
      <dgm:spPr/>
    </dgm:pt>
    <dgm:pt modelId="{58922895-E106-42CB-950E-C81F65D0FA77}" type="pres">
      <dgm:prSet presAssocID="{1AAAD85A-038F-4807-8E9E-10A602EFB312}" presName="spaceH" presStyleLbl="node1" presStyleIdx="0" presStyleCnt="0"/>
      <dgm:spPr/>
    </dgm:pt>
    <dgm:pt modelId="{877DDC5D-0141-4959-A330-D2D31FA29D9E}" type="pres">
      <dgm:prSet presAssocID="{1AAAD85A-038F-4807-8E9E-10A602EFB312}" presName="desPictures" presStyleLbl="alignImgPlace1" presStyleIdx="0" presStyleCnt="3"/>
      <dgm:spPr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8FD7123-86E8-4E44-BF1F-848817199551}" type="pres">
      <dgm:prSet presAssocID="{1AAAD85A-038F-4807-8E9E-10A602EFB312}" presName="desTextWrapper" presStyleCnt="0"/>
      <dgm:spPr/>
    </dgm:pt>
    <dgm:pt modelId="{177E2102-7E0F-4A7B-85A7-FC9E4B8A6A82}" type="pres">
      <dgm:prSet presAssocID="{1AAAD85A-038F-4807-8E9E-10A602EFB312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7DE0F-18E0-42D9-AD01-E1A2F5B84FEE}" type="pres">
      <dgm:prSet presAssocID="{25AD7031-55C6-4512-A107-ECF5F5045D49}" presName="spaceV" presStyleCnt="0"/>
      <dgm:spPr/>
    </dgm:pt>
    <dgm:pt modelId="{774280A5-D6C0-4661-B45B-46510CDAF697}" type="pres">
      <dgm:prSet presAssocID="{E25D052E-EB15-4C13-9823-5673632DFB8E}" presName="pair" presStyleCnt="0"/>
      <dgm:spPr/>
    </dgm:pt>
    <dgm:pt modelId="{4DA923BE-188B-48F8-B7A5-52439978DFF7}" type="pres">
      <dgm:prSet presAssocID="{E25D052E-EB15-4C13-9823-5673632DFB8E}" presName="spaceH" presStyleLbl="node1" presStyleIdx="0" presStyleCnt="0"/>
      <dgm:spPr/>
    </dgm:pt>
    <dgm:pt modelId="{D8557996-FCAA-4476-AB73-F74B56A46E02}" type="pres">
      <dgm:prSet presAssocID="{E25D052E-EB15-4C13-9823-5673632DFB8E}" presName="desPictures" presStyleLbl="alignImgPlace1" presStyleIdx="1" presStyleCnt="3"/>
      <dgm:spPr>
        <a:prstGeom prst="round2Diag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C3758C3-55A2-45F9-B254-A4C40B45799B}" type="pres">
      <dgm:prSet presAssocID="{E25D052E-EB15-4C13-9823-5673632DFB8E}" presName="desTextWrapper" presStyleCnt="0"/>
      <dgm:spPr/>
    </dgm:pt>
    <dgm:pt modelId="{2066E29A-45A6-4903-AB68-518E87903E4C}" type="pres">
      <dgm:prSet presAssocID="{E25D052E-EB15-4C13-9823-5673632DFB8E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5DA4A-0CD7-4524-8173-AF71731A2319}" type="pres">
      <dgm:prSet presAssocID="{7297B43A-AAA7-4046-B8FE-C797AAC08726}" presName="spaceV" presStyleCnt="0"/>
      <dgm:spPr/>
    </dgm:pt>
    <dgm:pt modelId="{CDFE3BFA-5017-4377-8D90-2EAE1B2A4CD1}" type="pres">
      <dgm:prSet presAssocID="{7BA46794-D6D2-47A4-8BA6-0A7F20C79F17}" presName="pair" presStyleCnt="0"/>
      <dgm:spPr/>
    </dgm:pt>
    <dgm:pt modelId="{C397BC23-C8A3-446D-A732-D7A9A6254707}" type="pres">
      <dgm:prSet presAssocID="{7BA46794-D6D2-47A4-8BA6-0A7F20C79F17}" presName="spaceH" presStyleLbl="node1" presStyleIdx="0" presStyleCnt="0"/>
      <dgm:spPr/>
    </dgm:pt>
    <dgm:pt modelId="{B42A1A6D-FA65-46B4-92CE-C6A83D5E7239}" type="pres">
      <dgm:prSet presAssocID="{7BA46794-D6D2-47A4-8BA6-0A7F20C79F17}" presName="desPictures" presStyleLbl="alignImgPlace1" presStyleIdx="2" presStyleCnt="3"/>
      <dgm:spPr>
        <a:prstGeom prst="round2Diag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9D2093-065A-41BE-8340-14ECA7D6D75F}" type="pres">
      <dgm:prSet presAssocID="{7BA46794-D6D2-47A4-8BA6-0A7F20C79F17}" presName="desTextWrapper" presStyleCnt="0"/>
      <dgm:spPr/>
    </dgm:pt>
    <dgm:pt modelId="{8A9B0983-84CF-4681-8C49-F1EAF9AC0E93}" type="pres">
      <dgm:prSet presAssocID="{7BA46794-D6D2-47A4-8BA6-0A7F20C79F17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8A01E-F97E-4B9C-AF3A-C84D019A3ECD}" type="pres">
      <dgm:prSet presAssocID="{CF76E936-39FD-4F75-B46D-2D8C6AE462EF}" presName="maxNode" presStyleCnt="0"/>
      <dgm:spPr/>
    </dgm:pt>
    <dgm:pt modelId="{8F84DA4D-25B6-4D7E-96CE-36BF024EB3AB}" type="pres">
      <dgm:prSet presAssocID="{CF76E936-39FD-4F75-B46D-2D8C6AE462EF}" presName="Name33" presStyleCnt="0"/>
      <dgm:spPr/>
    </dgm:pt>
  </dgm:ptLst>
  <dgm:cxnLst>
    <dgm:cxn modelId="{52650DFD-6092-4741-AE98-94C58C5A55F3}" type="presOf" srcId="{1AAAD85A-038F-4807-8E9E-10A602EFB312}" destId="{177E2102-7E0F-4A7B-85A7-FC9E4B8A6A82}" srcOrd="0" destOrd="0" presId="urn:microsoft.com/office/officeart/2008/layout/AccentedPicture"/>
    <dgm:cxn modelId="{41A09214-C719-4F39-A9E6-99510842263A}" type="presOf" srcId="{CF76E936-39FD-4F75-B46D-2D8C6AE462EF}" destId="{CA3B3FEF-1A5E-4C16-A55C-921DE7D26763}" srcOrd="0" destOrd="0" presId="urn:microsoft.com/office/officeart/2008/layout/AccentedPicture"/>
    <dgm:cxn modelId="{E11D9C3A-A61C-425C-92E6-A7D5E1D2B2B6}" srcId="{CF76E936-39FD-4F75-B46D-2D8C6AE462EF}" destId="{1AAAD85A-038F-4807-8E9E-10A602EFB312}" srcOrd="1" destOrd="0" parTransId="{C5126CBB-1DB6-49FF-9CC1-48C3C69991FB}" sibTransId="{25AD7031-55C6-4512-A107-ECF5F5045D49}"/>
    <dgm:cxn modelId="{D25D5FFA-A930-4868-B635-C4A7A98227E5}" type="presOf" srcId="{E25D052E-EB15-4C13-9823-5673632DFB8E}" destId="{2066E29A-45A6-4903-AB68-518E87903E4C}" srcOrd="0" destOrd="0" presId="urn:microsoft.com/office/officeart/2008/layout/AccentedPicture"/>
    <dgm:cxn modelId="{C33FDC19-CCDD-4F2C-8FB9-A1FEDE49DD19}" type="presOf" srcId="{ACE1A42D-B869-4B35-8E86-05DD94DC7E61}" destId="{440280D9-4A70-445D-A202-440BF55777C8}" srcOrd="0" destOrd="0" presId="urn:microsoft.com/office/officeart/2008/layout/AccentedPicture"/>
    <dgm:cxn modelId="{95BA9DA4-E817-4652-A3E5-D3D7298A369A}" srcId="{CF76E936-39FD-4F75-B46D-2D8C6AE462EF}" destId="{7BA46794-D6D2-47A4-8BA6-0A7F20C79F17}" srcOrd="3" destOrd="0" parTransId="{E6E9EDEC-4367-488F-ABC7-CAAA460580F4}" sibTransId="{A86D876C-A887-41E0-A297-8B8DC954377B}"/>
    <dgm:cxn modelId="{EC2820DD-A729-4844-8FBF-5CE6DEF7207F}" type="presOf" srcId="{7BA46794-D6D2-47A4-8BA6-0A7F20C79F17}" destId="{8A9B0983-84CF-4681-8C49-F1EAF9AC0E93}" srcOrd="0" destOrd="0" presId="urn:microsoft.com/office/officeart/2008/layout/AccentedPicture"/>
    <dgm:cxn modelId="{19D502BC-B548-41F1-955C-C6A99B4153A5}" srcId="{CF76E936-39FD-4F75-B46D-2D8C6AE462EF}" destId="{A1EF961B-3B2B-476D-BC82-D0BA812358CA}" srcOrd="0" destOrd="0" parTransId="{2B801866-F245-4FE5-BC4C-0832F4C01294}" sibTransId="{ACE1A42D-B869-4B35-8E86-05DD94DC7E61}"/>
    <dgm:cxn modelId="{017ED25D-BFAD-4D21-A7AA-AF4A6EE2F006}" type="presOf" srcId="{A1EF961B-3B2B-476D-BC82-D0BA812358CA}" destId="{C3DF90C6-EA64-41DB-AB4B-228161BE7399}" srcOrd="0" destOrd="0" presId="urn:microsoft.com/office/officeart/2008/layout/AccentedPicture"/>
    <dgm:cxn modelId="{F2C9B3FF-A118-4093-8870-68033D4B71E7}" srcId="{CF76E936-39FD-4F75-B46D-2D8C6AE462EF}" destId="{E25D052E-EB15-4C13-9823-5673632DFB8E}" srcOrd="2" destOrd="0" parTransId="{694380D1-C4F1-4024-878B-560F443450ED}" sibTransId="{7297B43A-AAA7-4046-B8FE-C797AAC08726}"/>
    <dgm:cxn modelId="{07875242-79CD-4FD8-9B24-1B54E0A524DD}" type="presParOf" srcId="{CA3B3FEF-1A5E-4C16-A55C-921DE7D26763}" destId="{440280D9-4A70-445D-A202-440BF55777C8}" srcOrd="0" destOrd="0" presId="urn:microsoft.com/office/officeart/2008/layout/AccentedPicture"/>
    <dgm:cxn modelId="{EF704B20-F464-4DF5-AE54-68328D2267BB}" type="presParOf" srcId="{CA3B3FEF-1A5E-4C16-A55C-921DE7D26763}" destId="{C3DF90C6-EA64-41DB-AB4B-228161BE7399}" srcOrd="1" destOrd="0" presId="urn:microsoft.com/office/officeart/2008/layout/AccentedPicture"/>
    <dgm:cxn modelId="{E8EB7C34-7992-44D5-9BB3-06E1FC83F343}" type="presParOf" srcId="{CA3B3FEF-1A5E-4C16-A55C-921DE7D26763}" destId="{D8F975EE-FA8A-4987-BCD1-B4A69294DACB}" srcOrd="2" destOrd="0" presId="urn:microsoft.com/office/officeart/2008/layout/AccentedPicture"/>
    <dgm:cxn modelId="{AFDFE8FF-549A-4D01-9566-1EF3EEAC8D4E}" type="presParOf" srcId="{D8F975EE-FA8A-4987-BCD1-B4A69294DACB}" destId="{0CE8C6F1-B8AB-4B60-ACF2-30B53FDAD0CA}" srcOrd="0" destOrd="0" presId="urn:microsoft.com/office/officeart/2008/layout/AccentedPicture"/>
    <dgm:cxn modelId="{CC4B90E6-DCC3-4892-84B9-778DCB832B4C}" type="presParOf" srcId="{0CE8C6F1-B8AB-4B60-ACF2-30B53FDAD0CA}" destId="{58922895-E106-42CB-950E-C81F65D0FA77}" srcOrd="0" destOrd="0" presId="urn:microsoft.com/office/officeart/2008/layout/AccentedPicture"/>
    <dgm:cxn modelId="{06A33B96-C3F4-4B49-989F-78336B9272B4}" type="presParOf" srcId="{0CE8C6F1-B8AB-4B60-ACF2-30B53FDAD0CA}" destId="{877DDC5D-0141-4959-A330-D2D31FA29D9E}" srcOrd="1" destOrd="0" presId="urn:microsoft.com/office/officeart/2008/layout/AccentedPicture"/>
    <dgm:cxn modelId="{7E7E7715-A5CB-46CB-8B48-42C649451ABF}" type="presParOf" srcId="{0CE8C6F1-B8AB-4B60-ACF2-30B53FDAD0CA}" destId="{88FD7123-86E8-4E44-BF1F-848817199551}" srcOrd="2" destOrd="0" presId="urn:microsoft.com/office/officeart/2008/layout/AccentedPicture"/>
    <dgm:cxn modelId="{1CF58152-F344-45FB-A49F-37E5E244A325}" type="presParOf" srcId="{88FD7123-86E8-4E44-BF1F-848817199551}" destId="{177E2102-7E0F-4A7B-85A7-FC9E4B8A6A82}" srcOrd="0" destOrd="0" presId="urn:microsoft.com/office/officeart/2008/layout/AccentedPicture"/>
    <dgm:cxn modelId="{125D96E2-141B-4327-9E6F-7B674DDE659C}" type="presParOf" srcId="{D8F975EE-FA8A-4987-BCD1-B4A69294DACB}" destId="{49D7DE0F-18E0-42D9-AD01-E1A2F5B84FEE}" srcOrd="1" destOrd="0" presId="urn:microsoft.com/office/officeart/2008/layout/AccentedPicture"/>
    <dgm:cxn modelId="{8177D3F8-3C45-45C5-A959-B3ED21D9C3FF}" type="presParOf" srcId="{D8F975EE-FA8A-4987-BCD1-B4A69294DACB}" destId="{774280A5-D6C0-4661-B45B-46510CDAF697}" srcOrd="2" destOrd="0" presId="urn:microsoft.com/office/officeart/2008/layout/AccentedPicture"/>
    <dgm:cxn modelId="{A640D246-CDF9-49A4-8765-6EF33C38F3D9}" type="presParOf" srcId="{774280A5-D6C0-4661-B45B-46510CDAF697}" destId="{4DA923BE-188B-48F8-B7A5-52439978DFF7}" srcOrd="0" destOrd="0" presId="urn:microsoft.com/office/officeart/2008/layout/AccentedPicture"/>
    <dgm:cxn modelId="{35F0F440-4C80-4E66-8379-9B18E178B032}" type="presParOf" srcId="{774280A5-D6C0-4661-B45B-46510CDAF697}" destId="{D8557996-FCAA-4476-AB73-F74B56A46E02}" srcOrd="1" destOrd="0" presId="urn:microsoft.com/office/officeart/2008/layout/AccentedPicture"/>
    <dgm:cxn modelId="{470BBFAF-9F1B-4BEF-96F7-0DAEC2663A3A}" type="presParOf" srcId="{774280A5-D6C0-4661-B45B-46510CDAF697}" destId="{0C3758C3-55A2-45F9-B254-A4C40B45799B}" srcOrd="2" destOrd="0" presId="urn:microsoft.com/office/officeart/2008/layout/AccentedPicture"/>
    <dgm:cxn modelId="{B1D5010B-3E38-4449-B492-B7218F992BFF}" type="presParOf" srcId="{0C3758C3-55A2-45F9-B254-A4C40B45799B}" destId="{2066E29A-45A6-4903-AB68-518E87903E4C}" srcOrd="0" destOrd="0" presId="urn:microsoft.com/office/officeart/2008/layout/AccentedPicture"/>
    <dgm:cxn modelId="{6BF7DD1D-DCEF-4AA5-8B75-E8B01C18CE4F}" type="presParOf" srcId="{D8F975EE-FA8A-4987-BCD1-B4A69294DACB}" destId="{48F5DA4A-0CD7-4524-8173-AF71731A2319}" srcOrd="3" destOrd="0" presId="urn:microsoft.com/office/officeart/2008/layout/AccentedPicture"/>
    <dgm:cxn modelId="{6B442E74-84DF-402D-A1C5-C26154458B18}" type="presParOf" srcId="{D8F975EE-FA8A-4987-BCD1-B4A69294DACB}" destId="{CDFE3BFA-5017-4377-8D90-2EAE1B2A4CD1}" srcOrd="4" destOrd="0" presId="urn:microsoft.com/office/officeart/2008/layout/AccentedPicture"/>
    <dgm:cxn modelId="{10356845-E539-4D0E-8E80-AF4310E44953}" type="presParOf" srcId="{CDFE3BFA-5017-4377-8D90-2EAE1B2A4CD1}" destId="{C397BC23-C8A3-446D-A732-D7A9A6254707}" srcOrd="0" destOrd="0" presId="urn:microsoft.com/office/officeart/2008/layout/AccentedPicture"/>
    <dgm:cxn modelId="{648B12FC-4FC6-4E10-90ED-0814182B9D21}" type="presParOf" srcId="{CDFE3BFA-5017-4377-8D90-2EAE1B2A4CD1}" destId="{B42A1A6D-FA65-46B4-92CE-C6A83D5E7239}" srcOrd="1" destOrd="0" presId="urn:microsoft.com/office/officeart/2008/layout/AccentedPicture"/>
    <dgm:cxn modelId="{822CAA75-93E3-482E-BD83-ECEEC90EFB39}" type="presParOf" srcId="{CDFE3BFA-5017-4377-8D90-2EAE1B2A4CD1}" destId="{F59D2093-065A-41BE-8340-14ECA7D6D75F}" srcOrd="2" destOrd="0" presId="urn:microsoft.com/office/officeart/2008/layout/AccentedPicture"/>
    <dgm:cxn modelId="{37C835F1-4457-466D-ADE2-63C8621CD233}" type="presParOf" srcId="{F59D2093-065A-41BE-8340-14ECA7D6D75F}" destId="{8A9B0983-84CF-4681-8C49-F1EAF9AC0E93}" srcOrd="0" destOrd="0" presId="urn:microsoft.com/office/officeart/2008/layout/AccentedPicture"/>
    <dgm:cxn modelId="{774DB653-8A85-4B46-981C-A83F278748A7}" type="presParOf" srcId="{CA3B3FEF-1A5E-4C16-A55C-921DE7D26763}" destId="{6B58A01E-F97E-4B9C-AF3A-C84D019A3ECD}" srcOrd="3" destOrd="0" presId="urn:microsoft.com/office/officeart/2008/layout/AccentedPicture"/>
    <dgm:cxn modelId="{59774BC8-9269-4D00-ADCB-1C23F98DC4D0}" type="presParOf" srcId="{6B58A01E-F97E-4B9C-AF3A-C84D019A3ECD}" destId="{8F84DA4D-25B6-4D7E-96CE-36BF024EB3A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6E936-39FD-4F75-B46D-2D8C6AE462EF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F961B-3B2B-476D-BC82-D0BA812358CA}">
      <dgm:prSet phldrT="[Text]"/>
      <dgm:spPr/>
      <dgm:t>
        <a:bodyPr/>
        <a:lstStyle/>
        <a:p>
          <a:endParaRPr lang="en-US" dirty="0"/>
        </a:p>
      </dgm:t>
    </dgm:pt>
    <dgm:pt modelId="{2B801866-F245-4FE5-BC4C-0832F4C01294}" type="parTrans" cxnId="{19D502BC-B548-41F1-955C-C6A99B4153A5}">
      <dgm:prSet/>
      <dgm:spPr/>
      <dgm:t>
        <a:bodyPr/>
        <a:lstStyle/>
        <a:p>
          <a:endParaRPr lang="en-US"/>
        </a:p>
      </dgm:t>
    </dgm:pt>
    <dgm:pt modelId="{ACE1A42D-B869-4B35-8E86-05DD94DC7E61}" type="sibTrans" cxnId="{19D502BC-B548-41F1-955C-C6A99B4153A5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AAAD85A-038F-4807-8E9E-10A602EFB312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/>
        </a:solidFill>
        <a:ln>
          <a:solidFill>
            <a:schemeClr val="accent4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1400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University of Oslo</a:t>
          </a:r>
          <a:endParaRPr lang="en-US" sz="1400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C5126CBB-1DB6-49FF-9CC1-48C3C69991FB}" type="parTrans" cxnId="{E11D9C3A-A61C-425C-92E6-A7D5E1D2B2B6}">
      <dgm:prSet/>
      <dgm:spPr/>
      <dgm:t>
        <a:bodyPr/>
        <a:lstStyle/>
        <a:p>
          <a:endParaRPr lang="en-US"/>
        </a:p>
      </dgm:t>
    </dgm:pt>
    <dgm:pt modelId="{25AD7031-55C6-4512-A107-ECF5F5045D49}" type="sibTrans" cxnId="{E11D9C3A-A61C-425C-92E6-A7D5E1D2B2B6}">
      <dgm:prSet/>
      <dgm:spPr/>
      <dgm:t>
        <a:bodyPr/>
        <a:lstStyle/>
        <a:p>
          <a:endParaRPr lang="en-US"/>
        </a:p>
      </dgm:t>
    </dgm:pt>
    <dgm:pt modelId="{E25D052E-EB15-4C13-9823-5673632DFB8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/>
        </a:solidFill>
        <a:ln>
          <a:solidFill>
            <a:schemeClr val="accent4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1500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NTNU</a:t>
          </a:r>
          <a:endParaRPr lang="en-US" sz="1500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694380D1-C4F1-4024-878B-560F443450ED}" type="parTrans" cxnId="{F2C9B3FF-A118-4093-8870-68033D4B71E7}">
      <dgm:prSet/>
      <dgm:spPr/>
      <dgm:t>
        <a:bodyPr/>
        <a:lstStyle/>
        <a:p>
          <a:endParaRPr lang="en-US"/>
        </a:p>
      </dgm:t>
    </dgm:pt>
    <dgm:pt modelId="{7297B43A-AAA7-4046-B8FE-C797AAC08726}" type="sibTrans" cxnId="{F2C9B3FF-A118-4093-8870-68033D4B71E7}">
      <dgm:prSet/>
      <dgm:spPr/>
      <dgm:t>
        <a:bodyPr/>
        <a:lstStyle/>
        <a:p>
          <a:endParaRPr lang="en-US"/>
        </a:p>
      </dgm:t>
    </dgm:pt>
    <dgm:pt modelId="{CA3B3FEF-1A5E-4C16-A55C-921DE7D26763}" type="pres">
      <dgm:prSet presAssocID="{CF76E936-39FD-4F75-B46D-2D8C6AE462E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40280D9-4A70-445D-A202-440BF55777C8}" type="pres">
      <dgm:prSet presAssocID="{ACE1A42D-B869-4B35-8E86-05DD94DC7E61}" presName="picture_1" presStyleLbl="bgImgPlace1" presStyleIdx="0" presStyleCnt="1" custLinFactNeighborX="-415" custLinFactNeighborY="-5875"/>
      <dgm:spPr/>
      <dgm:t>
        <a:bodyPr/>
        <a:lstStyle/>
        <a:p>
          <a:endParaRPr lang="en-US"/>
        </a:p>
      </dgm:t>
    </dgm:pt>
    <dgm:pt modelId="{C3DF90C6-EA64-41DB-AB4B-228161BE7399}" type="pres">
      <dgm:prSet presAssocID="{A1EF961B-3B2B-476D-BC82-D0BA812358CA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975EE-FA8A-4987-BCD1-B4A69294DACB}" type="pres">
      <dgm:prSet presAssocID="{CF76E936-39FD-4F75-B46D-2D8C6AE462EF}" presName="linV" presStyleCnt="0"/>
      <dgm:spPr/>
    </dgm:pt>
    <dgm:pt modelId="{0CE8C6F1-B8AB-4B60-ACF2-30B53FDAD0CA}" type="pres">
      <dgm:prSet presAssocID="{1AAAD85A-038F-4807-8E9E-10A602EFB312}" presName="pair" presStyleCnt="0"/>
      <dgm:spPr/>
    </dgm:pt>
    <dgm:pt modelId="{58922895-E106-42CB-950E-C81F65D0FA77}" type="pres">
      <dgm:prSet presAssocID="{1AAAD85A-038F-4807-8E9E-10A602EFB312}" presName="spaceH" presStyleLbl="node1" presStyleIdx="0" presStyleCnt="0"/>
      <dgm:spPr/>
    </dgm:pt>
    <dgm:pt modelId="{877DDC5D-0141-4959-A330-D2D31FA29D9E}" type="pres">
      <dgm:prSet presAssocID="{1AAAD85A-038F-4807-8E9E-10A602EFB312}" presName="desPictures" presStyleLbl="alignImgPlace1" presStyleIdx="0" presStyleCnt="2"/>
      <dgm:spPr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8FD7123-86E8-4E44-BF1F-848817199551}" type="pres">
      <dgm:prSet presAssocID="{1AAAD85A-038F-4807-8E9E-10A602EFB312}" presName="desTextWrapper" presStyleCnt="0"/>
      <dgm:spPr/>
    </dgm:pt>
    <dgm:pt modelId="{177E2102-7E0F-4A7B-85A7-FC9E4B8A6A82}" type="pres">
      <dgm:prSet presAssocID="{1AAAD85A-038F-4807-8E9E-10A602EFB312}" presName="des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7DE0F-18E0-42D9-AD01-E1A2F5B84FEE}" type="pres">
      <dgm:prSet presAssocID="{25AD7031-55C6-4512-A107-ECF5F5045D49}" presName="spaceV" presStyleCnt="0"/>
      <dgm:spPr/>
    </dgm:pt>
    <dgm:pt modelId="{774280A5-D6C0-4661-B45B-46510CDAF697}" type="pres">
      <dgm:prSet presAssocID="{E25D052E-EB15-4C13-9823-5673632DFB8E}" presName="pair" presStyleCnt="0"/>
      <dgm:spPr/>
    </dgm:pt>
    <dgm:pt modelId="{4DA923BE-188B-48F8-B7A5-52439978DFF7}" type="pres">
      <dgm:prSet presAssocID="{E25D052E-EB15-4C13-9823-5673632DFB8E}" presName="spaceH" presStyleLbl="node1" presStyleIdx="0" presStyleCnt="0"/>
      <dgm:spPr/>
    </dgm:pt>
    <dgm:pt modelId="{D8557996-FCAA-4476-AB73-F74B56A46E02}" type="pres">
      <dgm:prSet presAssocID="{E25D052E-EB15-4C13-9823-5673632DFB8E}" presName="desPictures" presStyleLbl="alignImgPlace1" presStyleIdx="1" presStyleCnt="2" custLinFactNeighborX="-7769" custLinFactNeighborY="22609"/>
      <dgm:spPr>
        <a:prstGeom prst="round2Diag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solidFill>
            <a:schemeClr val="bg1"/>
          </a:solidFill>
        </a:ln>
      </dgm:spPr>
    </dgm:pt>
    <dgm:pt modelId="{0C3758C3-55A2-45F9-B254-A4C40B45799B}" type="pres">
      <dgm:prSet presAssocID="{E25D052E-EB15-4C13-9823-5673632DFB8E}" presName="desTextWrapper" presStyleCnt="0"/>
      <dgm:spPr/>
    </dgm:pt>
    <dgm:pt modelId="{2066E29A-45A6-4903-AB68-518E87903E4C}" type="pres">
      <dgm:prSet presAssocID="{E25D052E-EB15-4C13-9823-5673632DFB8E}" presName="desText" presStyleLbl="revTx" presStyleIdx="1" presStyleCnt="2" custLinFactNeighborX="-844" custLinFactNeighborY="22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8A01E-F97E-4B9C-AF3A-C84D019A3ECD}" type="pres">
      <dgm:prSet presAssocID="{CF76E936-39FD-4F75-B46D-2D8C6AE462EF}" presName="maxNode" presStyleCnt="0"/>
      <dgm:spPr/>
    </dgm:pt>
    <dgm:pt modelId="{8F84DA4D-25B6-4D7E-96CE-36BF024EB3AB}" type="pres">
      <dgm:prSet presAssocID="{CF76E936-39FD-4F75-B46D-2D8C6AE462EF}" presName="Name33" presStyleCnt="0"/>
      <dgm:spPr/>
    </dgm:pt>
  </dgm:ptLst>
  <dgm:cxnLst>
    <dgm:cxn modelId="{52650DFD-6092-4741-AE98-94C58C5A55F3}" type="presOf" srcId="{1AAAD85A-038F-4807-8E9E-10A602EFB312}" destId="{177E2102-7E0F-4A7B-85A7-FC9E4B8A6A82}" srcOrd="0" destOrd="0" presId="urn:microsoft.com/office/officeart/2008/layout/AccentedPicture"/>
    <dgm:cxn modelId="{41A09214-C719-4F39-A9E6-99510842263A}" type="presOf" srcId="{CF76E936-39FD-4F75-B46D-2D8C6AE462EF}" destId="{CA3B3FEF-1A5E-4C16-A55C-921DE7D26763}" srcOrd="0" destOrd="0" presId="urn:microsoft.com/office/officeart/2008/layout/AccentedPicture"/>
    <dgm:cxn modelId="{E11D9C3A-A61C-425C-92E6-A7D5E1D2B2B6}" srcId="{CF76E936-39FD-4F75-B46D-2D8C6AE462EF}" destId="{1AAAD85A-038F-4807-8E9E-10A602EFB312}" srcOrd="1" destOrd="0" parTransId="{C5126CBB-1DB6-49FF-9CC1-48C3C69991FB}" sibTransId="{25AD7031-55C6-4512-A107-ECF5F5045D49}"/>
    <dgm:cxn modelId="{D25D5FFA-A930-4868-B635-C4A7A98227E5}" type="presOf" srcId="{E25D052E-EB15-4C13-9823-5673632DFB8E}" destId="{2066E29A-45A6-4903-AB68-518E87903E4C}" srcOrd="0" destOrd="0" presId="urn:microsoft.com/office/officeart/2008/layout/AccentedPicture"/>
    <dgm:cxn modelId="{C33FDC19-CCDD-4F2C-8FB9-A1FEDE49DD19}" type="presOf" srcId="{ACE1A42D-B869-4B35-8E86-05DD94DC7E61}" destId="{440280D9-4A70-445D-A202-440BF55777C8}" srcOrd="0" destOrd="0" presId="urn:microsoft.com/office/officeart/2008/layout/AccentedPicture"/>
    <dgm:cxn modelId="{19D502BC-B548-41F1-955C-C6A99B4153A5}" srcId="{CF76E936-39FD-4F75-B46D-2D8C6AE462EF}" destId="{A1EF961B-3B2B-476D-BC82-D0BA812358CA}" srcOrd="0" destOrd="0" parTransId="{2B801866-F245-4FE5-BC4C-0832F4C01294}" sibTransId="{ACE1A42D-B869-4B35-8E86-05DD94DC7E61}"/>
    <dgm:cxn modelId="{017ED25D-BFAD-4D21-A7AA-AF4A6EE2F006}" type="presOf" srcId="{A1EF961B-3B2B-476D-BC82-D0BA812358CA}" destId="{C3DF90C6-EA64-41DB-AB4B-228161BE7399}" srcOrd="0" destOrd="0" presId="urn:microsoft.com/office/officeart/2008/layout/AccentedPicture"/>
    <dgm:cxn modelId="{F2C9B3FF-A118-4093-8870-68033D4B71E7}" srcId="{CF76E936-39FD-4F75-B46D-2D8C6AE462EF}" destId="{E25D052E-EB15-4C13-9823-5673632DFB8E}" srcOrd="2" destOrd="0" parTransId="{694380D1-C4F1-4024-878B-560F443450ED}" sibTransId="{7297B43A-AAA7-4046-B8FE-C797AAC08726}"/>
    <dgm:cxn modelId="{07875242-79CD-4FD8-9B24-1B54E0A524DD}" type="presParOf" srcId="{CA3B3FEF-1A5E-4C16-A55C-921DE7D26763}" destId="{440280D9-4A70-445D-A202-440BF55777C8}" srcOrd="0" destOrd="0" presId="urn:microsoft.com/office/officeart/2008/layout/AccentedPicture"/>
    <dgm:cxn modelId="{EF704B20-F464-4DF5-AE54-68328D2267BB}" type="presParOf" srcId="{CA3B3FEF-1A5E-4C16-A55C-921DE7D26763}" destId="{C3DF90C6-EA64-41DB-AB4B-228161BE7399}" srcOrd="1" destOrd="0" presId="urn:microsoft.com/office/officeart/2008/layout/AccentedPicture"/>
    <dgm:cxn modelId="{E8EB7C34-7992-44D5-9BB3-06E1FC83F343}" type="presParOf" srcId="{CA3B3FEF-1A5E-4C16-A55C-921DE7D26763}" destId="{D8F975EE-FA8A-4987-BCD1-B4A69294DACB}" srcOrd="2" destOrd="0" presId="urn:microsoft.com/office/officeart/2008/layout/AccentedPicture"/>
    <dgm:cxn modelId="{AFDFE8FF-549A-4D01-9566-1EF3EEAC8D4E}" type="presParOf" srcId="{D8F975EE-FA8A-4987-BCD1-B4A69294DACB}" destId="{0CE8C6F1-B8AB-4B60-ACF2-30B53FDAD0CA}" srcOrd="0" destOrd="0" presId="urn:microsoft.com/office/officeart/2008/layout/AccentedPicture"/>
    <dgm:cxn modelId="{CC4B90E6-DCC3-4892-84B9-778DCB832B4C}" type="presParOf" srcId="{0CE8C6F1-B8AB-4B60-ACF2-30B53FDAD0CA}" destId="{58922895-E106-42CB-950E-C81F65D0FA77}" srcOrd="0" destOrd="0" presId="urn:microsoft.com/office/officeart/2008/layout/AccentedPicture"/>
    <dgm:cxn modelId="{06A33B96-C3F4-4B49-989F-78336B9272B4}" type="presParOf" srcId="{0CE8C6F1-B8AB-4B60-ACF2-30B53FDAD0CA}" destId="{877DDC5D-0141-4959-A330-D2D31FA29D9E}" srcOrd="1" destOrd="0" presId="urn:microsoft.com/office/officeart/2008/layout/AccentedPicture"/>
    <dgm:cxn modelId="{7E7E7715-A5CB-46CB-8B48-42C649451ABF}" type="presParOf" srcId="{0CE8C6F1-B8AB-4B60-ACF2-30B53FDAD0CA}" destId="{88FD7123-86E8-4E44-BF1F-848817199551}" srcOrd="2" destOrd="0" presId="urn:microsoft.com/office/officeart/2008/layout/AccentedPicture"/>
    <dgm:cxn modelId="{1CF58152-F344-45FB-A49F-37E5E244A325}" type="presParOf" srcId="{88FD7123-86E8-4E44-BF1F-848817199551}" destId="{177E2102-7E0F-4A7B-85A7-FC9E4B8A6A82}" srcOrd="0" destOrd="0" presId="urn:microsoft.com/office/officeart/2008/layout/AccentedPicture"/>
    <dgm:cxn modelId="{125D96E2-141B-4327-9E6F-7B674DDE659C}" type="presParOf" srcId="{D8F975EE-FA8A-4987-BCD1-B4A69294DACB}" destId="{49D7DE0F-18E0-42D9-AD01-E1A2F5B84FEE}" srcOrd="1" destOrd="0" presId="urn:microsoft.com/office/officeart/2008/layout/AccentedPicture"/>
    <dgm:cxn modelId="{8177D3F8-3C45-45C5-A959-B3ED21D9C3FF}" type="presParOf" srcId="{D8F975EE-FA8A-4987-BCD1-B4A69294DACB}" destId="{774280A5-D6C0-4661-B45B-46510CDAF697}" srcOrd="2" destOrd="0" presId="urn:microsoft.com/office/officeart/2008/layout/AccentedPicture"/>
    <dgm:cxn modelId="{A640D246-CDF9-49A4-8765-6EF33C38F3D9}" type="presParOf" srcId="{774280A5-D6C0-4661-B45B-46510CDAF697}" destId="{4DA923BE-188B-48F8-B7A5-52439978DFF7}" srcOrd="0" destOrd="0" presId="urn:microsoft.com/office/officeart/2008/layout/AccentedPicture"/>
    <dgm:cxn modelId="{35F0F440-4C80-4E66-8379-9B18E178B032}" type="presParOf" srcId="{774280A5-D6C0-4661-B45B-46510CDAF697}" destId="{D8557996-FCAA-4476-AB73-F74B56A46E02}" srcOrd="1" destOrd="0" presId="urn:microsoft.com/office/officeart/2008/layout/AccentedPicture"/>
    <dgm:cxn modelId="{470BBFAF-9F1B-4BEF-96F7-0DAEC2663A3A}" type="presParOf" srcId="{774280A5-D6C0-4661-B45B-46510CDAF697}" destId="{0C3758C3-55A2-45F9-B254-A4C40B45799B}" srcOrd="2" destOrd="0" presId="urn:microsoft.com/office/officeart/2008/layout/AccentedPicture"/>
    <dgm:cxn modelId="{B1D5010B-3E38-4449-B492-B7218F992BFF}" type="presParOf" srcId="{0C3758C3-55A2-45F9-B254-A4C40B45799B}" destId="{2066E29A-45A6-4903-AB68-518E87903E4C}" srcOrd="0" destOrd="0" presId="urn:microsoft.com/office/officeart/2008/layout/AccentedPicture"/>
    <dgm:cxn modelId="{774DB653-8A85-4B46-981C-A83F278748A7}" type="presParOf" srcId="{CA3B3FEF-1A5E-4C16-A55C-921DE7D26763}" destId="{6B58A01E-F97E-4B9C-AF3A-C84D019A3ECD}" srcOrd="3" destOrd="0" presId="urn:microsoft.com/office/officeart/2008/layout/AccentedPicture"/>
    <dgm:cxn modelId="{59774BC8-9269-4D00-ADCB-1C23F98DC4D0}" type="presParOf" srcId="{6B58A01E-F97E-4B9C-AF3A-C84D019A3ECD}" destId="{8F84DA4D-25B6-4D7E-96CE-36BF024EB3A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6E936-39FD-4F75-B46D-2D8C6AE462EF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F961B-3B2B-476D-BC82-D0BA812358CA}">
      <dgm:prSet phldrT="[Text]"/>
      <dgm:spPr/>
      <dgm:t>
        <a:bodyPr/>
        <a:lstStyle/>
        <a:p>
          <a:endParaRPr lang="en-US" dirty="0"/>
        </a:p>
      </dgm:t>
    </dgm:pt>
    <dgm:pt modelId="{2B801866-F245-4FE5-BC4C-0832F4C01294}" type="parTrans" cxnId="{19D502BC-B548-41F1-955C-C6A99B4153A5}">
      <dgm:prSet/>
      <dgm:spPr/>
      <dgm:t>
        <a:bodyPr/>
        <a:lstStyle/>
        <a:p>
          <a:endParaRPr lang="en-US"/>
        </a:p>
      </dgm:t>
    </dgm:pt>
    <dgm:pt modelId="{ACE1A42D-B869-4B35-8E86-05DD94DC7E61}" type="sibTrans" cxnId="{19D502BC-B548-41F1-955C-C6A99B4153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1AAAD85A-038F-4807-8E9E-10A602EFB312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Lund University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C5126CBB-1DB6-49FF-9CC1-48C3C69991FB}" type="parTrans" cxnId="{E11D9C3A-A61C-425C-92E6-A7D5E1D2B2B6}">
      <dgm:prSet/>
      <dgm:spPr/>
      <dgm:t>
        <a:bodyPr/>
        <a:lstStyle/>
        <a:p>
          <a:endParaRPr lang="en-US"/>
        </a:p>
      </dgm:t>
    </dgm:pt>
    <dgm:pt modelId="{25AD7031-55C6-4512-A107-ECF5F5045D49}" type="sibTrans" cxnId="{E11D9C3A-A61C-425C-92E6-A7D5E1D2B2B6}">
      <dgm:prSet/>
      <dgm:spPr/>
      <dgm:t>
        <a:bodyPr/>
        <a:lstStyle/>
        <a:p>
          <a:endParaRPr lang="en-US"/>
        </a:p>
      </dgm:t>
    </dgm:pt>
    <dgm:pt modelId="{E25D052E-EB15-4C13-9823-5673632DFB8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Uppsala University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694380D1-C4F1-4024-878B-560F443450ED}" type="parTrans" cxnId="{F2C9B3FF-A118-4093-8870-68033D4B71E7}">
      <dgm:prSet/>
      <dgm:spPr/>
      <dgm:t>
        <a:bodyPr/>
        <a:lstStyle/>
        <a:p>
          <a:endParaRPr lang="en-US"/>
        </a:p>
      </dgm:t>
    </dgm:pt>
    <dgm:pt modelId="{7297B43A-AAA7-4046-B8FE-C797AAC08726}" type="sibTrans" cxnId="{F2C9B3FF-A118-4093-8870-68033D4B71E7}">
      <dgm:prSet/>
      <dgm:spPr/>
      <dgm:t>
        <a:bodyPr/>
        <a:lstStyle/>
        <a:p>
          <a:endParaRPr lang="en-US"/>
        </a:p>
      </dgm:t>
    </dgm:pt>
    <dgm:pt modelId="{7BA46794-D6D2-47A4-8BA6-0A7F20C79F17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i="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KTH, Royal Institute of Technology</a:t>
          </a:r>
          <a:endParaRPr lang="en-US" b="1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gm:t>
    </dgm:pt>
    <dgm:pt modelId="{E6E9EDEC-4367-488F-ABC7-CAAA460580F4}" type="parTrans" cxnId="{95BA9DA4-E817-4652-A3E5-D3D7298A369A}">
      <dgm:prSet/>
      <dgm:spPr/>
      <dgm:t>
        <a:bodyPr/>
        <a:lstStyle/>
        <a:p>
          <a:endParaRPr lang="en-US"/>
        </a:p>
      </dgm:t>
    </dgm:pt>
    <dgm:pt modelId="{A86D876C-A887-41E0-A297-8B8DC954377B}" type="sibTrans" cxnId="{95BA9DA4-E817-4652-A3E5-D3D7298A369A}">
      <dgm:prSet/>
      <dgm:spPr/>
      <dgm:t>
        <a:bodyPr/>
        <a:lstStyle/>
        <a:p>
          <a:endParaRPr lang="en-US"/>
        </a:p>
      </dgm:t>
    </dgm:pt>
    <dgm:pt modelId="{CA3B3FEF-1A5E-4C16-A55C-921DE7D26763}" type="pres">
      <dgm:prSet presAssocID="{CF76E936-39FD-4F75-B46D-2D8C6AE462E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40280D9-4A70-445D-A202-440BF55777C8}" type="pres">
      <dgm:prSet presAssocID="{ACE1A42D-B869-4B35-8E86-05DD94DC7E61}" presName="picture_1" presStyleLbl="bgImgPlace1" presStyleIdx="0" presStyleCnt="1" custLinFactNeighborX="-13855" custLinFactNeighborY="-3338"/>
      <dgm:spPr/>
      <dgm:t>
        <a:bodyPr/>
        <a:lstStyle/>
        <a:p>
          <a:endParaRPr lang="en-US"/>
        </a:p>
      </dgm:t>
    </dgm:pt>
    <dgm:pt modelId="{C3DF90C6-EA64-41DB-AB4B-228161BE7399}" type="pres">
      <dgm:prSet presAssocID="{A1EF961B-3B2B-476D-BC82-D0BA812358CA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975EE-FA8A-4987-BCD1-B4A69294DACB}" type="pres">
      <dgm:prSet presAssocID="{CF76E936-39FD-4F75-B46D-2D8C6AE462EF}" presName="linV" presStyleCnt="0"/>
      <dgm:spPr/>
    </dgm:pt>
    <dgm:pt modelId="{0CE8C6F1-B8AB-4B60-ACF2-30B53FDAD0CA}" type="pres">
      <dgm:prSet presAssocID="{1AAAD85A-038F-4807-8E9E-10A602EFB312}" presName="pair" presStyleCnt="0"/>
      <dgm:spPr/>
    </dgm:pt>
    <dgm:pt modelId="{58922895-E106-42CB-950E-C81F65D0FA77}" type="pres">
      <dgm:prSet presAssocID="{1AAAD85A-038F-4807-8E9E-10A602EFB312}" presName="spaceH" presStyleLbl="node1" presStyleIdx="0" presStyleCnt="0"/>
      <dgm:spPr/>
    </dgm:pt>
    <dgm:pt modelId="{877DDC5D-0141-4959-A330-D2D31FA29D9E}" type="pres">
      <dgm:prSet presAssocID="{1AAAD85A-038F-4807-8E9E-10A602EFB312}" presName="desPictures" presStyleLbl="alignImgPlace1" presStyleIdx="0" presStyleCnt="3"/>
      <dgm:spPr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8FD7123-86E8-4E44-BF1F-848817199551}" type="pres">
      <dgm:prSet presAssocID="{1AAAD85A-038F-4807-8E9E-10A602EFB312}" presName="desTextWrapper" presStyleCnt="0"/>
      <dgm:spPr/>
    </dgm:pt>
    <dgm:pt modelId="{177E2102-7E0F-4A7B-85A7-FC9E4B8A6A82}" type="pres">
      <dgm:prSet presAssocID="{1AAAD85A-038F-4807-8E9E-10A602EFB312}" presName="desText" presStyleLbl="revTx" presStyleIdx="0" presStyleCnt="3" custLinFactNeighborX="321" custLinFactNeighborY="-4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7DE0F-18E0-42D9-AD01-E1A2F5B84FEE}" type="pres">
      <dgm:prSet presAssocID="{25AD7031-55C6-4512-A107-ECF5F5045D49}" presName="spaceV" presStyleCnt="0"/>
      <dgm:spPr/>
    </dgm:pt>
    <dgm:pt modelId="{774280A5-D6C0-4661-B45B-46510CDAF697}" type="pres">
      <dgm:prSet presAssocID="{E25D052E-EB15-4C13-9823-5673632DFB8E}" presName="pair" presStyleCnt="0"/>
      <dgm:spPr/>
    </dgm:pt>
    <dgm:pt modelId="{4DA923BE-188B-48F8-B7A5-52439978DFF7}" type="pres">
      <dgm:prSet presAssocID="{E25D052E-EB15-4C13-9823-5673632DFB8E}" presName="spaceH" presStyleLbl="node1" presStyleIdx="0" presStyleCnt="0"/>
      <dgm:spPr/>
    </dgm:pt>
    <dgm:pt modelId="{D8557996-FCAA-4476-AB73-F74B56A46E02}" type="pres">
      <dgm:prSet presAssocID="{E25D052E-EB15-4C13-9823-5673632DFB8E}" presName="desPictures" presStyleLbl="alignImgPlace1" presStyleIdx="1" presStyleCnt="3"/>
      <dgm:spPr>
        <a:prstGeom prst="round2Diag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C3758C3-55A2-45F9-B254-A4C40B45799B}" type="pres">
      <dgm:prSet presAssocID="{E25D052E-EB15-4C13-9823-5673632DFB8E}" presName="desTextWrapper" presStyleCnt="0"/>
      <dgm:spPr/>
    </dgm:pt>
    <dgm:pt modelId="{2066E29A-45A6-4903-AB68-518E87903E4C}" type="pres">
      <dgm:prSet presAssocID="{E25D052E-EB15-4C13-9823-5673632DFB8E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5DA4A-0CD7-4524-8173-AF71731A2319}" type="pres">
      <dgm:prSet presAssocID="{7297B43A-AAA7-4046-B8FE-C797AAC08726}" presName="spaceV" presStyleCnt="0"/>
      <dgm:spPr/>
    </dgm:pt>
    <dgm:pt modelId="{CDFE3BFA-5017-4377-8D90-2EAE1B2A4CD1}" type="pres">
      <dgm:prSet presAssocID="{7BA46794-D6D2-47A4-8BA6-0A7F20C79F17}" presName="pair" presStyleCnt="0"/>
      <dgm:spPr/>
    </dgm:pt>
    <dgm:pt modelId="{C397BC23-C8A3-446D-A732-D7A9A6254707}" type="pres">
      <dgm:prSet presAssocID="{7BA46794-D6D2-47A4-8BA6-0A7F20C79F17}" presName="spaceH" presStyleLbl="node1" presStyleIdx="0" presStyleCnt="0"/>
      <dgm:spPr/>
    </dgm:pt>
    <dgm:pt modelId="{B42A1A6D-FA65-46B4-92CE-C6A83D5E7239}" type="pres">
      <dgm:prSet presAssocID="{7BA46794-D6D2-47A4-8BA6-0A7F20C79F17}" presName="desPictures" presStyleLbl="alignImgPlace1" presStyleIdx="2" presStyleCnt="3"/>
      <dgm:spPr>
        <a:prstGeom prst="round2Diag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9D2093-065A-41BE-8340-14ECA7D6D75F}" type="pres">
      <dgm:prSet presAssocID="{7BA46794-D6D2-47A4-8BA6-0A7F20C79F17}" presName="desTextWrapper" presStyleCnt="0"/>
      <dgm:spPr/>
    </dgm:pt>
    <dgm:pt modelId="{8A9B0983-84CF-4681-8C49-F1EAF9AC0E93}" type="pres">
      <dgm:prSet presAssocID="{7BA46794-D6D2-47A4-8BA6-0A7F20C79F17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8A01E-F97E-4B9C-AF3A-C84D019A3ECD}" type="pres">
      <dgm:prSet presAssocID="{CF76E936-39FD-4F75-B46D-2D8C6AE462EF}" presName="maxNode" presStyleCnt="0"/>
      <dgm:spPr/>
    </dgm:pt>
    <dgm:pt modelId="{8F84DA4D-25B6-4D7E-96CE-36BF024EB3AB}" type="pres">
      <dgm:prSet presAssocID="{CF76E936-39FD-4F75-B46D-2D8C6AE462EF}" presName="Name33" presStyleCnt="0"/>
      <dgm:spPr/>
    </dgm:pt>
  </dgm:ptLst>
  <dgm:cxnLst>
    <dgm:cxn modelId="{52650DFD-6092-4741-AE98-94C58C5A55F3}" type="presOf" srcId="{1AAAD85A-038F-4807-8E9E-10A602EFB312}" destId="{177E2102-7E0F-4A7B-85A7-FC9E4B8A6A82}" srcOrd="0" destOrd="0" presId="urn:microsoft.com/office/officeart/2008/layout/AccentedPicture"/>
    <dgm:cxn modelId="{41A09214-C719-4F39-A9E6-99510842263A}" type="presOf" srcId="{CF76E936-39FD-4F75-B46D-2D8C6AE462EF}" destId="{CA3B3FEF-1A5E-4C16-A55C-921DE7D26763}" srcOrd="0" destOrd="0" presId="urn:microsoft.com/office/officeart/2008/layout/AccentedPicture"/>
    <dgm:cxn modelId="{E11D9C3A-A61C-425C-92E6-A7D5E1D2B2B6}" srcId="{CF76E936-39FD-4F75-B46D-2D8C6AE462EF}" destId="{1AAAD85A-038F-4807-8E9E-10A602EFB312}" srcOrd="1" destOrd="0" parTransId="{C5126CBB-1DB6-49FF-9CC1-48C3C69991FB}" sibTransId="{25AD7031-55C6-4512-A107-ECF5F5045D49}"/>
    <dgm:cxn modelId="{D25D5FFA-A930-4868-B635-C4A7A98227E5}" type="presOf" srcId="{E25D052E-EB15-4C13-9823-5673632DFB8E}" destId="{2066E29A-45A6-4903-AB68-518E87903E4C}" srcOrd="0" destOrd="0" presId="urn:microsoft.com/office/officeart/2008/layout/AccentedPicture"/>
    <dgm:cxn modelId="{C33FDC19-CCDD-4F2C-8FB9-A1FEDE49DD19}" type="presOf" srcId="{ACE1A42D-B869-4B35-8E86-05DD94DC7E61}" destId="{440280D9-4A70-445D-A202-440BF55777C8}" srcOrd="0" destOrd="0" presId="urn:microsoft.com/office/officeart/2008/layout/AccentedPicture"/>
    <dgm:cxn modelId="{95BA9DA4-E817-4652-A3E5-D3D7298A369A}" srcId="{CF76E936-39FD-4F75-B46D-2D8C6AE462EF}" destId="{7BA46794-D6D2-47A4-8BA6-0A7F20C79F17}" srcOrd="3" destOrd="0" parTransId="{E6E9EDEC-4367-488F-ABC7-CAAA460580F4}" sibTransId="{A86D876C-A887-41E0-A297-8B8DC954377B}"/>
    <dgm:cxn modelId="{EC2820DD-A729-4844-8FBF-5CE6DEF7207F}" type="presOf" srcId="{7BA46794-D6D2-47A4-8BA6-0A7F20C79F17}" destId="{8A9B0983-84CF-4681-8C49-F1EAF9AC0E93}" srcOrd="0" destOrd="0" presId="urn:microsoft.com/office/officeart/2008/layout/AccentedPicture"/>
    <dgm:cxn modelId="{19D502BC-B548-41F1-955C-C6A99B4153A5}" srcId="{CF76E936-39FD-4F75-B46D-2D8C6AE462EF}" destId="{A1EF961B-3B2B-476D-BC82-D0BA812358CA}" srcOrd="0" destOrd="0" parTransId="{2B801866-F245-4FE5-BC4C-0832F4C01294}" sibTransId="{ACE1A42D-B869-4B35-8E86-05DD94DC7E61}"/>
    <dgm:cxn modelId="{017ED25D-BFAD-4D21-A7AA-AF4A6EE2F006}" type="presOf" srcId="{A1EF961B-3B2B-476D-BC82-D0BA812358CA}" destId="{C3DF90C6-EA64-41DB-AB4B-228161BE7399}" srcOrd="0" destOrd="0" presId="urn:microsoft.com/office/officeart/2008/layout/AccentedPicture"/>
    <dgm:cxn modelId="{F2C9B3FF-A118-4093-8870-68033D4B71E7}" srcId="{CF76E936-39FD-4F75-B46D-2D8C6AE462EF}" destId="{E25D052E-EB15-4C13-9823-5673632DFB8E}" srcOrd="2" destOrd="0" parTransId="{694380D1-C4F1-4024-878B-560F443450ED}" sibTransId="{7297B43A-AAA7-4046-B8FE-C797AAC08726}"/>
    <dgm:cxn modelId="{07875242-79CD-4FD8-9B24-1B54E0A524DD}" type="presParOf" srcId="{CA3B3FEF-1A5E-4C16-A55C-921DE7D26763}" destId="{440280D9-4A70-445D-A202-440BF55777C8}" srcOrd="0" destOrd="0" presId="urn:microsoft.com/office/officeart/2008/layout/AccentedPicture"/>
    <dgm:cxn modelId="{EF704B20-F464-4DF5-AE54-68328D2267BB}" type="presParOf" srcId="{CA3B3FEF-1A5E-4C16-A55C-921DE7D26763}" destId="{C3DF90C6-EA64-41DB-AB4B-228161BE7399}" srcOrd="1" destOrd="0" presId="urn:microsoft.com/office/officeart/2008/layout/AccentedPicture"/>
    <dgm:cxn modelId="{E8EB7C34-7992-44D5-9BB3-06E1FC83F343}" type="presParOf" srcId="{CA3B3FEF-1A5E-4C16-A55C-921DE7D26763}" destId="{D8F975EE-FA8A-4987-BCD1-B4A69294DACB}" srcOrd="2" destOrd="0" presId="urn:microsoft.com/office/officeart/2008/layout/AccentedPicture"/>
    <dgm:cxn modelId="{AFDFE8FF-549A-4D01-9566-1EF3EEAC8D4E}" type="presParOf" srcId="{D8F975EE-FA8A-4987-BCD1-B4A69294DACB}" destId="{0CE8C6F1-B8AB-4B60-ACF2-30B53FDAD0CA}" srcOrd="0" destOrd="0" presId="urn:microsoft.com/office/officeart/2008/layout/AccentedPicture"/>
    <dgm:cxn modelId="{CC4B90E6-DCC3-4892-84B9-778DCB832B4C}" type="presParOf" srcId="{0CE8C6F1-B8AB-4B60-ACF2-30B53FDAD0CA}" destId="{58922895-E106-42CB-950E-C81F65D0FA77}" srcOrd="0" destOrd="0" presId="urn:microsoft.com/office/officeart/2008/layout/AccentedPicture"/>
    <dgm:cxn modelId="{06A33B96-C3F4-4B49-989F-78336B9272B4}" type="presParOf" srcId="{0CE8C6F1-B8AB-4B60-ACF2-30B53FDAD0CA}" destId="{877DDC5D-0141-4959-A330-D2D31FA29D9E}" srcOrd="1" destOrd="0" presId="urn:microsoft.com/office/officeart/2008/layout/AccentedPicture"/>
    <dgm:cxn modelId="{7E7E7715-A5CB-46CB-8B48-42C649451ABF}" type="presParOf" srcId="{0CE8C6F1-B8AB-4B60-ACF2-30B53FDAD0CA}" destId="{88FD7123-86E8-4E44-BF1F-848817199551}" srcOrd="2" destOrd="0" presId="urn:microsoft.com/office/officeart/2008/layout/AccentedPicture"/>
    <dgm:cxn modelId="{1CF58152-F344-45FB-A49F-37E5E244A325}" type="presParOf" srcId="{88FD7123-86E8-4E44-BF1F-848817199551}" destId="{177E2102-7E0F-4A7B-85A7-FC9E4B8A6A82}" srcOrd="0" destOrd="0" presId="urn:microsoft.com/office/officeart/2008/layout/AccentedPicture"/>
    <dgm:cxn modelId="{125D96E2-141B-4327-9E6F-7B674DDE659C}" type="presParOf" srcId="{D8F975EE-FA8A-4987-BCD1-B4A69294DACB}" destId="{49D7DE0F-18E0-42D9-AD01-E1A2F5B84FEE}" srcOrd="1" destOrd="0" presId="urn:microsoft.com/office/officeart/2008/layout/AccentedPicture"/>
    <dgm:cxn modelId="{8177D3F8-3C45-45C5-A959-B3ED21D9C3FF}" type="presParOf" srcId="{D8F975EE-FA8A-4987-BCD1-B4A69294DACB}" destId="{774280A5-D6C0-4661-B45B-46510CDAF697}" srcOrd="2" destOrd="0" presId="urn:microsoft.com/office/officeart/2008/layout/AccentedPicture"/>
    <dgm:cxn modelId="{A640D246-CDF9-49A4-8765-6EF33C38F3D9}" type="presParOf" srcId="{774280A5-D6C0-4661-B45B-46510CDAF697}" destId="{4DA923BE-188B-48F8-B7A5-52439978DFF7}" srcOrd="0" destOrd="0" presId="urn:microsoft.com/office/officeart/2008/layout/AccentedPicture"/>
    <dgm:cxn modelId="{35F0F440-4C80-4E66-8379-9B18E178B032}" type="presParOf" srcId="{774280A5-D6C0-4661-B45B-46510CDAF697}" destId="{D8557996-FCAA-4476-AB73-F74B56A46E02}" srcOrd="1" destOrd="0" presId="urn:microsoft.com/office/officeart/2008/layout/AccentedPicture"/>
    <dgm:cxn modelId="{470BBFAF-9F1B-4BEF-96F7-0DAEC2663A3A}" type="presParOf" srcId="{774280A5-D6C0-4661-B45B-46510CDAF697}" destId="{0C3758C3-55A2-45F9-B254-A4C40B45799B}" srcOrd="2" destOrd="0" presId="urn:microsoft.com/office/officeart/2008/layout/AccentedPicture"/>
    <dgm:cxn modelId="{B1D5010B-3E38-4449-B492-B7218F992BFF}" type="presParOf" srcId="{0C3758C3-55A2-45F9-B254-A4C40B45799B}" destId="{2066E29A-45A6-4903-AB68-518E87903E4C}" srcOrd="0" destOrd="0" presId="urn:microsoft.com/office/officeart/2008/layout/AccentedPicture"/>
    <dgm:cxn modelId="{6BF7DD1D-DCEF-4AA5-8B75-E8B01C18CE4F}" type="presParOf" srcId="{D8F975EE-FA8A-4987-BCD1-B4A69294DACB}" destId="{48F5DA4A-0CD7-4524-8173-AF71731A2319}" srcOrd="3" destOrd="0" presId="urn:microsoft.com/office/officeart/2008/layout/AccentedPicture"/>
    <dgm:cxn modelId="{6B442E74-84DF-402D-A1C5-C26154458B18}" type="presParOf" srcId="{D8F975EE-FA8A-4987-BCD1-B4A69294DACB}" destId="{CDFE3BFA-5017-4377-8D90-2EAE1B2A4CD1}" srcOrd="4" destOrd="0" presId="urn:microsoft.com/office/officeart/2008/layout/AccentedPicture"/>
    <dgm:cxn modelId="{10356845-E539-4D0E-8E80-AF4310E44953}" type="presParOf" srcId="{CDFE3BFA-5017-4377-8D90-2EAE1B2A4CD1}" destId="{C397BC23-C8A3-446D-A732-D7A9A6254707}" srcOrd="0" destOrd="0" presId="urn:microsoft.com/office/officeart/2008/layout/AccentedPicture"/>
    <dgm:cxn modelId="{648B12FC-4FC6-4E10-90ED-0814182B9D21}" type="presParOf" srcId="{CDFE3BFA-5017-4377-8D90-2EAE1B2A4CD1}" destId="{B42A1A6D-FA65-46B4-92CE-C6A83D5E7239}" srcOrd="1" destOrd="0" presId="urn:microsoft.com/office/officeart/2008/layout/AccentedPicture"/>
    <dgm:cxn modelId="{822CAA75-93E3-482E-BD83-ECEEC90EFB39}" type="presParOf" srcId="{CDFE3BFA-5017-4377-8D90-2EAE1B2A4CD1}" destId="{F59D2093-065A-41BE-8340-14ECA7D6D75F}" srcOrd="2" destOrd="0" presId="urn:microsoft.com/office/officeart/2008/layout/AccentedPicture"/>
    <dgm:cxn modelId="{37C835F1-4457-466D-ADE2-63C8621CD233}" type="presParOf" srcId="{F59D2093-065A-41BE-8340-14ECA7D6D75F}" destId="{8A9B0983-84CF-4681-8C49-F1EAF9AC0E93}" srcOrd="0" destOrd="0" presId="urn:microsoft.com/office/officeart/2008/layout/AccentedPicture"/>
    <dgm:cxn modelId="{774DB653-8A85-4B46-981C-A83F278748A7}" type="presParOf" srcId="{CA3B3FEF-1A5E-4C16-A55C-921DE7D26763}" destId="{6B58A01E-F97E-4B9C-AF3A-C84D019A3ECD}" srcOrd="3" destOrd="0" presId="urn:microsoft.com/office/officeart/2008/layout/AccentedPicture"/>
    <dgm:cxn modelId="{59774BC8-9269-4D00-ADCB-1C23F98DC4D0}" type="presParOf" srcId="{6B58A01E-F97E-4B9C-AF3A-C84D019A3ECD}" destId="{8F84DA4D-25B6-4D7E-96CE-36BF024EB3A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BD0B03-D6AA-430B-BFC7-98F0E2D8EB2A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6039D4-35EF-4045-B5F1-D032ABD8918B}">
      <dgm:prSet phldrT="[Text]"/>
      <dgm:spPr/>
      <dgm:t>
        <a:bodyPr/>
        <a:lstStyle/>
        <a:p>
          <a:r>
            <a:rPr lang="fa-IR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هلند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gm:t>
    </dgm:pt>
    <dgm:pt modelId="{E41F5BEF-5157-4F9B-AA50-109938A3FDEA}" type="parTrans" cxnId="{9F6FC1EA-2200-41B9-8D91-5F9C9F70351F}">
      <dgm:prSet/>
      <dgm:spPr/>
      <dgm:t>
        <a:bodyPr/>
        <a:lstStyle/>
        <a:p>
          <a:endParaRPr lang="en-US"/>
        </a:p>
      </dgm:t>
    </dgm:pt>
    <dgm:pt modelId="{FC2B21F8-FCF5-40EE-9B84-B01732B9B06E}" type="sibTrans" cxnId="{9F6FC1EA-2200-41B9-8D91-5F9C9F70351F}">
      <dgm:prSet/>
      <dgm:spPr/>
      <dgm:t>
        <a:bodyPr/>
        <a:lstStyle/>
        <a:p>
          <a:endParaRPr lang="en-US"/>
        </a:p>
      </dgm:t>
    </dgm:pt>
    <dgm:pt modelId="{37593F15-684A-459D-98E4-88408F7ACE8B}">
      <dgm:prSet phldrT="[Text]" custT="1"/>
      <dgm:spPr/>
      <dgm:t>
        <a:bodyPr/>
        <a:lstStyle/>
        <a:p>
          <a:r>
            <a:rPr lang="en-US" sz="1600" b="0" dirty="0" smtClean="0">
              <a:latin typeface="Berlin Sans FB" panose="020E0602020502020306" pitchFamily="34" charset="0"/>
            </a:rPr>
            <a:t>careersinholland.com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D7F16F98-CE27-44F3-8846-41154AE65106}" type="parTrans" cxnId="{0BA81723-B002-42D9-AA14-C3E83320476C}">
      <dgm:prSet/>
      <dgm:spPr/>
      <dgm:t>
        <a:bodyPr/>
        <a:lstStyle/>
        <a:p>
          <a:endParaRPr lang="en-US"/>
        </a:p>
      </dgm:t>
    </dgm:pt>
    <dgm:pt modelId="{1BBAB6E7-3497-470B-824A-A5636AC8B44D}" type="sibTrans" cxnId="{0BA81723-B002-42D9-AA14-C3E83320476C}">
      <dgm:prSet/>
      <dgm:spPr/>
      <dgm:t>
        <a:bodyPr/>
        <a:lstStyle/>
        <a:p>
          <a:endParaRPr lang="en-US"/>
        </a:p>
      </dgm:t>
    </dgm:pt>
    <dgm:pt modelId="{5A73617B-46D4-4E86-8AE7-A0EB1ACF2DEB}">
      <dgm:prSet phldrT="[Text]"/>
      <dgm:spPr/>
      <dgm:t>
        <a:bodyPr/>
        <a:lstStyle/>
        <a:p>
          <a:r>
            <a:rPr lang="fa-IR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سوئد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gm:t>
    </dgm:pt>
    <dgm:pt modelId="{9B7C8D34-682B-4685-9631-06D65FCA5389}" type="parTrans" cxnId="{E0575CA8-42B8-4EAD-98C3-EAFD42AD6102}">
      <dgm:prSet/>
      <dgm:spPr/>
      <dgm:t>
        <a:bodyPr/>
        <a:lstStyle/>
        <a:p>
          <a:endParaRPr lang="en-US"/>
        </a:p>
      </dgm:t>
    </dgm:pt>
    <dgm:pt modelId="{F5D2FC3F-5FF2-44AC-9F51-B6AD0DD6903D}" type="sibTrans" cxnId="{E0575CA8-42B8-4EAD-98C3-EAFD42AD6102}">
      <dgm:prSet/>
      <dgm:spPr/>
      <dgm:t>
        <a:bodyPr/>
        <a:lstStyle/>
        <a:p>
          <a:endParaRPr lang="en-US"/>
        </a:p>
      </dgm:t>
    </dgm:pt>
    <dgm:pt modelId="{1EF52613-4E4B-49BF-B56B-034A9D16AD0F}">
      <dgm:prSet phldrT="[Text]" custT="1"/>
      <dgm:spPr/>
      <dgm:t>
        <a:bodyPr/>
        <a:lstStyle/>
        <a:p>
          <a:r>
            <a:rPr lang="en-US" sz="1600" b="0" i="0" dirty="0" smtClean="0">
              <a:latin typeface="Berlin Sans FB" panose="020E0602020502020306" pitchFamily="34" charset="0"/>
            </a:rPr>
            <a:t>jobbsafari.se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6FFF2CD9-4415-4656-8DEB-198EA3BDD7A6}" type="parTrans" cxnId="{6B9153D8-B2CA-41B3-B3E4-6C1021C6D933}">
      <dgm:prSet/>
      <dgm:spPr/>
      <dgm:t>
        <a:bodyPr/>
        <a:lstStyle/>
        <a:p>
          <a:endParaRPr lang="en-US"/>
        </a:p>
      </dgm:t>
    </dgm:pt>
    <dgm:pt modelId="{E4B5202E-7859-4EAA-9921-03B530AD59F9}" type="sibTrans" cxnId="{6B9153D8-B2CA-41B3-B3E4-6C1021C6D933}">
      <dgm:prSet/>
      <dgm:spPr/>
      <dgm:t>
        <a:bodyPr/>
        <a:lstStyle/>
        <a:p>
          <a:endParaRPr lang="en-US"/>
        </a:p>
      </dgm:t>
    </dgm:pt>
    <dgm:pt modelId="{F89601DE-6A95-48CF-A111-10DAF6DEC964}">
      <dgm:prSet phldrT="[Text]" custT="1"/>
      <dgm:spPr/>
      <dgm:t>
        <a:bodyPr/>
        <a:lstStyle/>
        <a:p>
          <a:r>
            <a:rPr lang="en-US" sz="1600" b="0" i="0" dirty="0" smtClean="0">
              <a:latin typeface="Berlin Sans FB" panose="020E0602020502020306" pitchFamily="34" charset="0"/>
            </a:rPr>
            <a:t>careerbuilder.se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598C2D85-FC83-46C6-B035-F545E9917F44}" type="parTrans" cxnId="{564A1A25-33F5-429D-8205-E3136F3F419D}">
      <dgm:prSet/>
      <dgm:spPr/>
      <dgm:t>
        <a:bodyPr/>
        <a:lstStyle/>
        <a:p>
          <a:endParaRPr lang="en-US"/>
        </a:p>
      </dgm:t>
    </dgm:pt>
    <dgm:pt modelId="{695F6EE7-BDAB-4AB3-BC09-422E6885376E}" type="sibTrans" cxnId="{564A1A25-33F5-429D-8205-E3136F3F419D}">
      <dgm:prSet/>
      <dgm:spPr/>
      <dgm:t>
        <a:bodyPr/>
        <a:lstStyle/>
        <a:p>
          <a:endParaRPr lang="en-US"/>
        </a:p>
      </dgm:t>
    </dgm:pt>
    <dgm:pt modelId="{29B24014-3873-498B-A901-A3FE703B68D1}">
      <dgm:prSet phldrT="[Text]"/>
      <dgm:spPr/>
      <dgm:t>
        <a:bodyPr/>
        <a:lstStyle/>
        <a:p>
          <a:r>
            <a:rPr lang="fa-IR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نروژ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gm:t>
    </dgm:pt>
    <dgm:pt modelId="{09444FD1-79FA-4911-90D0-1455DD8691EF}" type="parTrans" cxnId="{4A036ED6-8943-4B76-B324-152CA058CC27}">
      <dgm:prSet/>
      <dgm:spPr/>
      <dgm:t>
        <a:bodyPr/>
        <a:lstStyle/>
        <a:p>
          <a:endParaRPr lang="en-US"/>
        </a:p>
      </dgm:t>
    </dgm:pt>
    <dgm:pt modelId="{88F2B088-1EAE-4661-A824-A2DE5E276958}" type="sibTrans" cxnId="{4A036ED6-8943-4B76-B324-152CA058CC27}">
      <dgm:prSet/>
      <dgm:spPr/>
      <dgm:t>
        <a:bodyPr/>
        <a:lstStyle/>
        <a:p>
          <a:endParaRPr lang="en-US"/>
        </a:p>
      </dgm:t>
    </dgm:pt>
    <dgm:pt modelId="{7F30CCE0-14FD-42F4-A977-E45852FC0AFC}">
      <dgm:prSet phldrT="[Text]" custT="1"/>
      <dgm:spPr/>
      <dgm:t>
        <a:bodyPr/>
        <a:lstStyle/>
        <a:p>
          <a:r>
            <a:rPr lang="en-US" sz="1600" b="0" dirty="0" smtClean="0">
              <a:latin typeface="Berlin Sans FB" panose="020E0602020502020306" pitchFamily="34" charset="0"/>
            </a:rPr>
            <a:t>jobbnorge.no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B8A131BE-61B6-487E-BB34-A616FD450EB5}" type="parTrans" cxnId="{B1382C0E-623C-47BF-BB19-26F0B8797CAF}">
      <dgm:prSet/>
      <dgm:spPr/>
      <dgm:t>
        <a:bodyPr/>
        <a:lstStyle/>
        <a:p>
          <a:endParaRPr lang="en-US"/>
        </a:p>
      </dgm:t>
    </dgm:pt>
    <dgm:pt modelId="{63A8413B-00FC-4F78-A434-5634EB017493}" type="sibTrans" cxnId="{B1382C0E-623C-47BF-BB19-26F0B8797CAF}">
      <dgm:prSet/>
      <dgm:spPr/>
      <dgm:t>
        <a:bodyPr/>
        <a:lstStyle/>
        <a:p>
          <a:endParaRPr lang="en-US"/>
        </a:p>
      </dgm:t>
    </dgm:pt>
    <dgm:pt modelId="{AC4268D4-841F-4DD5-A148-75541EED320A}">
      <dgm:prSet custT="1"/>
      <dgm:spPr/>
      <dgm:t>
        <a:bodyPr/>
        <a:lstStyle/>
        <a:p>
          <a:r>
            <a:rPr lang="en-US" sz="1600" b="0" dirty="0" smtClean="0">
              <a:latin typeface="Berlin Sans FB" panose="020E0602020502020306" pitchFamily="34" charset="0"/>
            </a:rPr>
            <a:t>Finn.no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0FBC4AE5-D217-43BF-A6B1-383115B7F87F}" type="parTrans" cxnId="{E821C872-53A3-4441-901C-6BF391B305FD}">
      <dgm:prSet/>
      <dgm:spPr/>
      <dgm:t>
        <a:bodyPr/>
        <a:lstStyle/>
        <a:p>
          <a:endParaRPr lang="en-US"/>
        </a:p>
      </dgm:t>
    </dgm:pt>
    <dgm:pt modelId="{CF66AE0C-134E-46C6-8AFA-A6FFE27F48FE}" type="sibTrans" cxnId="{E821C872-53A3-4441-901C-6BF391B305FD}">
      <dgm:prSet/>
      <dgm:spPr/>
      <dgm:t>
        <a:bodyPr/>
        <a:lstStyle/>
        <a:p>
          <a:endParaRPr lang="en-US"/>
        </a:p>
      </dgm:t>
    </dgm:pt>
    <dgm:pt modelId="{3AE6EC7D-C6DB-41A7-BB9D-FB33B6877B5B}" type="pres">
      <dgm:prSet presAssocID="{50BD0B03-D6AA-430B-BFC7-98F0E2D8EB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BB970D-6731-401E-9B47-A80A10A61F48}" type="pres">
      <dgm:prSet presAssocID="{E66039D4-35EF-4045-B5F1-D032ABD8918B}" presName="composite" presStyleCnt="0"/>
      <dgm:spPr/>
      <dgm:t>
        <a:bodyPr/>
        <a:lstStyle/>
        <a:p>
          <a:endParaRPr lang="en-US"/>
        </a:p>
      </dgm:t>
    </dgm:pt>
    <dgm:pt modelId="{CB4A92CA-7C9A-48AE-86C7-8D378FAD7F9B}" type="pres">
      <dgm:prSet presAssocID="{E66039D4-35EF-4045-B5F1-D032ABD8918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C8A6D-7FEA-498E-A0F2-672CF6B6F2A9}" type="pres">
      <dgm:prSet presAssocID="{E66039D4-35EF-4045-B5F1-D032ABD8918B}" presName="descendantText" presStyleLbl="alignAcc1" presStyleIdx="0" presStyleCnt="3" custLinFactNeighborX="-2824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BEC12-80E1-4136-91D2-85A966E9EE9C}" type="pres">
      <dgm:prSet presAssocID="{FC2B21F8-FCF5-40EE-9B84-B01732B9B06E}" presName="sp" presStyleCnt="0"/>
      <dgm:spPr/>
      <dgm:t>
        <a:bodyPr/>
        <a:lstStyle/>
        <a:p>
          <a:endParaRPr lang="en-US"/>
        </a:p>
      </dgm:t>
    </dgm:pt>
    <dgm:pt modelId="{49F50CE0-EF07-43FC-A759-F7062C3EF9A0}" type="pres">
      <dgm:prSet presAssocID="{5A73617B-46D4-4E86-8AE7-A0EB1ACF2DEB}" presName="composite" presStyleCnt="0"/>
      <dgm:spPr/>
      <dgm:t>
        <a:bodyPr/>
        <a:lstStyle/>
        <a:p>
          <a:endParaRPr lang="en-US"/>
        </a:p>
      </dgm:t>
    </dgm:pt>
    <dgm:pt modelId="{27F612F0-6E92-4A54-8BE1-57292CD141CA}" type="pres">
      <dgm:prSet presAssocID="{5A73617B-46D4-4E86-8AE7-A0EB1ACF2D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C6EE1-DCE3-428F-9042-2BEF6AB53C08}" type="pres">
      <dgm:prSet presAssocID="{5A73617B-46D4-4E86-8AE7-A0EB1ACF2DEB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3A57A-57CB-4817-BA55-26BCA7E184E5}" type="pres">
      <dgm:prSet presAssocID="{F5D2FC3F-5FF2-44AC-9F51-B6AD0DD6903D}" presName="sp" presStyleCnt="0"/>
      <dgm:spPr/>
      <dgm:t>
        <a:bodyPr/>
        <a:lstStyle/>
        <a:p>
          <a:endParaRPr lang="en-US"/>
        </a:p>
      </dgm:t>
    </dgm:pt>
    <dgm:pt modelId="{93250EB2-51FC-465D-BD14-5529183713B3}" type="pres">
      <dgm:prSet presAssocID="{29B24014-3873-498B-A901-A3FE703B68D1}" presName="composite" presStyleCnt="0"/>
      <dgm:spPr/>
      <dgm:t>
        <a:bodyPr/>
        <a:lstStyle/>
        <a:p>
          <a:endParaRPr lang="en-US"/>
        </a:p>
      </dgm:t>
    </dgm:pt>
    <dgm:pt modelId="{A25924AB-F9CC-45C3-ACCA-379C565354B4}" type="pres">
      <dgm:prSet presAssocID="{29B24014-3873-498B-A901-A3FE703B68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B0965-27FB-40C4-8CA2-4FCB361DB9A0}" type="pres">
      <dgm:prSet presAssocID="{29B24014-3873-498B-A901-A3FE703B68D1}" presName="descendantText" presStyleLbl="alignAcc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036ED6-8943-4B76-B324-152CA058CC27}" srcId="{50BD0B03-D6AA-430B-BFC7-98F0E2D8EB2A}" destId="{29B24014-3873-498B-A901-A3FE703B68D1}" srcOrd="2" destOrd="0" parTransId="{09444FD1-79FA-4911-90D0-1455DD8691EF}" sibTransId="{88F2B088-1EAE-4661-A824-A2DE5E276958}"/>
    <dgm:cxn modelId="{E19B1A4F-BBBE-49C6-8015-9582384CE448}" type="presOf" srcId="{50BD0B03-D6AA-430B-BFC7-98F0E2D8EB2A}" destId="{3AE6EC7D-C6DB-41A7-BB9D-FB33B6877B5B}" srcOrd="0" destOrd="0" presId="urn:microsoft.com/office/officeart/2005/8/layout/chevron2"/>
    <dgm:cxn modelId="{C3BE0068-249D-4943-949D-3E343AD95449}" type="presOf" srcId="{29B24014-3873-498B-A901-A3FE703B68D1}" destId="{A25924AB-F9CC-45C3-ACCA-379C565354B4}" srcOrd="0" destOrd="0" presId="urn:microsoft.com/office/officeart/2005/8/layout/chevron2"/>
    <dgm:cxn modelId="{0BA81723-B002-42D9-AA14-C3E83320476C}" srcId="{E66039D4-35EF-4045-B5F1-D032ABD8918B}" destId="{37593F15-684A-459D-98E4-88408F7ACE8B}" srcOrd="0" destOrd="0" parTransId="{D7F16F98-CE27-44F3-8846-41154AE65106}" sibTransId="{1BBAB6E7-3497-470B-824A-A5636AC8B44D}"/>
    <dgm:cxn modelId="{524D54F9-39FD-4148-912C-CE4FB5DBF300}" type="presOf" srcId="{AC4268D4-841F-4DD5-A148-75541EED320A}" destId="{618B0965-27FB-40C4-8CA2-4FCB361DB9A0}" srcOrd="0" destOrd="1" presId="urn:microsoft.com/office/officeart/2005/8/layout/chevron2"/>
    <dgm:cxn modelId="{9F6FC1EA-2200-41B9-8D91-5F9C9F70351F}" srcId="{50BD0B03-D6AA-430B-BFC7-98F0E2D8EB2A}" destId="{E66039D4-35EF-4045-B5F1-D032ABD8918B}" srcOrd="0" destOrd="0" parTransId="{E41F5BEF-5157-4F9B-AA50-109938A3FDEA}" sibTransId="{FC2B21F8-FCF5-40EE-9B84-B01732B9B06E}"/>
    <dgm:cxn modelId="{721ABDF9-1A68-4C34-8D73-0CDCF0E206CC}" type="presOf" srcId="{E66039D4-35EF-4045-B5F1-D032ABD8918B}" destId="{CB4A92CA-7C9A-48AE-86C7-8D378FAD7F9B}" srcOrd="0" destOrd="0" presId="urn:microsoft.com/office/officeart/2005/8/layout/chevron2"/>
    <dgm:cxn modelId="{C9298F57-0B29-4325-B6FA-9F14CE3A6745}" type="presOf" srcId="{1EF52613-4E4B-49BF-B56B-034A9D16AD0F}" destId="{8E9C6EE1-DCE3-428F-9042-2BEF6AB53C08}" srcOrd="0" destOrd="0" presId="urn:microsoft.com/office/officeart/2005/8/layout/chevron2"/>
    <dgm:cxn modelId="{442D6C77-3E23-4877-96A0-2DF8A16AD570}" type="presOf" srcId="{7F30CCE0-14FD-42F4-A977-E45852FC0AFC}" destId="{618B0965-27FB-40C4-8CA2-4FCB361DB9A0}" srcOrd="0" destOrd="0" presId="urn:microsoft.com/office/officeart/2005/8/layout/chevron2"/>
    <dgm:cxn modelId="{E0575CA8-42B8-4EAD-98C3-EAFD42AD6102}" srcId="{50BD0B03-D6AA-430B-BFC7-98F0E2D8EB2A}" destId="{5A73617B-46D4-4E86-8AE7-A0EB1ACF2DEB}" srcOrd="1" destOrd="0" parTransId="{9B7C8D34-682B-4685-9631-06D65FCA5389}" sibTransId="{F5D2FC3F-5FF2-44AC-9F51-B6AD0DD6903D}"/>
    <dgm:cxn modelId="{80F74C1A-035F-4EFC-95A8-84EBB9EF50C1}" type="presOf" srcId="{37593F15-684A-459D-98E4-88408F7ACE8B}" destId="{D3AC8A6D-7FEA-498E-A0F2-672CF6B6F2A9}" srcOrd="0" destOrd="0" presId="urn:microsoft.com/office/officeart/2005/8/layout/chevron2"/>
    <dgm:cxn modelId="{564A1A25-33F5-429D-8205-E3136F3F419D}" srcId="{5A73617B-46D4-4E86-8AE7-A0EB1ACF2DEB}" destId="{F89601DE-6A95-48CF-A111-10DAF6DEC964}" srcOrd="1" destOrd="0" parTransId="{598C2D85-FC83-46C6-B035-F545E9917F44}" sibTransId="{695F6EE7-BDAB-4AB3-BC09-422E6885376E}"/>
    <dgm:cxn modelId="{E821C872-53A3-4441-901C-6BF391B305FD}" srcId="{29B24014-3873-498B-A901-A3FE703B68D1}" destId="{AC4268D4-841F-4DD5-A148-75541EED320A}" srcOrd="1" destOrd="0" parTransId="{0FBC4AE5-D217-43BF-A6B1-383115B7F87F}" sibTransId="{CF66AE0C-134E-46C6-8AFA-A6FFE27F48FE}"/>
    <dgm:cxn modelId="{6D975C93-35F4-40FC-B87B-55BA14FAFDDC}" type="presOf" srcId="{F89601DE-6A95-48CF-A111-10DAF6DEC964}" destId="{8E9C6EE1-DCE3-428F-9042-2BEF6AB53C08}" srcOrd="0" destOrd="1" presId="urn:microsoft.com/office/officeart/2005/8/layout/chevron2"/>
    <dgm:cxn modelId="{6C90D6BA-7927-4B36-8332-F423E946E4A0}" type="presOf" srcId="{5A73617B-46D4-4E86-8AE7-A0EB1ACF2DEB}" destId="{27F612F0-6E92-4A54-8BE1-57292CD141CA}" srcOrd="0" destOrd="0" presId="urn:microsoft.com/office/officeart/2005/8/layout/chevron2"/>
    <dgm:cxn modelId="{B1382C0E-623C-47BF-BB19-26F0B8797CAF}" srcId="{29B24014-3873-498B-A901-A3FE703B68D1}" destId="{7F30CCE0-14FD-42F4-A977-E45852FC0AFC}" srcOrd="0" destOrd="0" parTransId="{B8A131BE-61B6-487E-BB34-A616FD450EB5}" sibTransId="{63A8413B-00FC-4F78-A434-5634EB017493}"/>
    <dgm:cxn modelId="{6B9153D8-B2CA-41B3-B3E4-6C1021C6D933}" srcId="{5A73617B-46D4-4E86-8AE7-A0EB1ACF2DEB}" destId="{1EF52613-4E4B-49BF-B56B-034A9D16AD0F}" srcOrd="0" destOrd="0" parTransId="{6FFF2CD9-4415-4656-8DEB-198EA3BDD7A6}" sibTransId="{E4B5202E-7859-4EAA-9921-03B530AD59F9}"/>
    <dgm:cxn modelId="{ACB67B41-64DD-45C9-B5F8-B7BA6628426D}" type="presParOf" srcId="{3AE6EC7D-C6DB-41A7-BB9D-FB33B6877B5B}" destId="{22BB970D-6731-401E-9B47-A80A10A61F48}" srcOrd="0" destOrd="0" presId="urn:microsoft.com/office/officeart/2005/8/layout/chevron2"/>
    <dgm:cxn modelId="{D1FAEA78-3C55-4C4F-827D-F422A4309249}" type="presParOf" srcId="{22BB970D-6731-401E-9B47-A80A10A61F48}" destId="{CB4A92CA-7C9A-48AE-86C7-8D378FAD7F9B}" srcOrd="0" destOrd="0" presId="urn:microsoft.com/office/officeart/2005/8/layout/chevron2"/>
    <dgm:cxn modelId="{A8DED0B3-9121-43CA-9663-DFC1AAD04D0D}" type="presParOf" srcId="{22BB970D-6731-401E-9B47-A80A10A61F48}" destId="{D3AC8A6D-7FEA-498E-A0F2-672CF6B6F2A9}" srcOrd="1" destOrd="0" presId="urn:microsoft.com/office/officeart/2005/8/layout/chevron2"/>
    <dgm:cxn modelId="{112395F7-50F8-498A-A3DB-E719A13BF9B3}" type="presParOf" srcId="{3AE6EC7D-C6DB-41A7-BB9D-FB33B6877B5B}" destId="{77ABEC12-80E1-4136-91D2-85A966E9EE9C}" srcOrd="1" destOrd="0" presId="urn:microsoft.com/office/officeart/2005/8/layout/chevron2"/>
    <dgm:cxn modelId="{D97CC5F2-9E1A-4964-B05F-C30323D90CD5}" type="presParOf" srcId="{3AE6EC7D-C6DB-41A7-BB9D-FB33B6877B5B}" destId="{49F50CE0-EF07-43FC-A759-F7062C3EF9A0}" srcOrd="2" destOrd="0" presId="urn:microsoft.com/office/officeart/2005/8/layout/chevron2"/>
    <dgm:cxn modelId="{1DB5280D-C00C-49D9-8711-C8BC07739331}" type="presParOf" srcId="{49F50CE0-EF07-43FC-A759-F7062C3EF9A0}" destId="{27F612F0-6E92-4A54-8BE1-57292CD141CA}" srcOrd="0" destOrd="0" presId="urn:microsoft.com/office/officeart/2005/8/layout/chevron2"/>
    <dgm:cxn modelId="{1887E739-A2A6-4A8F-971F-EA8EBAF6362D}" type="presParOf" srcId="{49F50CE0-EF07-43FC-A759-F7062C3EF9A0}" destId="{8E9C6EE1-DCE3-428F-9042-2BEF6AB53C08}" srcOrd="1" destOrd="0" presId="urn:microsoft.com/office/officeart/2005/8/layout/chevron2"/>
    <dgm:cxn modelId="{EA7D57DC-F589-490F-9FEF-24E8A5ADDE9E}" type="presParOf" srcId="{3AE6EC7D-C6DB-41A7-BB9D-FB33B6877B5B}" destId="{6253A57A-57CB-4817-BA55-26BCA7E184E5}" srcOrd="3" destOrd="0" presId="urn:microsoft.com/office/officeart/2005/8/layout/chevron2"/>
    <dgm:cxn modelId="{46460BA0-8B70-4093-AAEB-56C98BF7E620}" type="presParOf" srcId="{3AE6EC7D-C6DB-41A7-BB9D-FB33B6877B5B}" destId="{93250EB2-51FC-465D-BD14-5529183713B3}" srcOrd="4" destOrd="0" presId="urn:microsoft.com/office/officeart/2005/8/layout/chevron2"/>
    <dgm:cxn modelId="{3FBE90C5-8FD9-4069-B4BA-BED3E6CB7EF8}" type="presParOf" srcId="{93250EB2-51FC-465D-BD14-5529183713B3}" destId="{A25924AB-F9CC-45C3-ACCA-379C565354B4}" srcOrd="0" destOrd="0" presId="urn:microsoft.com/office/officeart/2005/8/layout/chevron2"/>
    <dgm:cxn modelId="{931D8AE0-6734-49FB-844D-5602C57BCBE1}" type="presParOf" srcId="{93250EB2-51FC-465D-BD14-5529183713B3}" destId="{618B0965-27FB-40C4-8CA2-4FCB361DB9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4D051A-B392-401E-A161-3D184A6CE6C8}" type="doc">
      <dgm:prSet loTypeId="urn:diagrams.loki3.com/VaryingWidthList" loCatId="list" qsTypeId="urn:microsoft.com/office/officeart/2005/8/quickstyle/simple3" qsCatId="simple" csTypeId="urn:microsoft.com/office/officeart/2005/8/colors/colorful4" csCatId="colorful" phldr="1"/>
      <dgm:spPr/>
    </dgm:pt>
    <dgm:pt modelId="{9AF4F140-E219-4C67-9FB7-2ADD88D907B9}">
      <dgm:prSet phldrT="[Text]" custT="1"/>
      <dgm:spPr/>
      <dgm:t>
        <a:bodyPr/>
        <a:lstStyle/>
        <a:p>
          <a:r>
            <a:rPr lang="en-US" sz="2400" b="0" i="0" dirty="0" smtClean="0">
              <a:latin typeface="Berlin Sans FB" panose="020E0602020502020306" pitchFamily="34" charset="0"/>
            </a:rPr>
            <a:t>LinkedIn</a:t>
          </a:r>
          <a:endParaRPr lang="en-US" sz="1600" b="0" dirty="0">
            <a:latin typeface="Berlin Sans FB" panose="020E0602020502020306" pitchFamily="34" charset="0"/>
          </a:endParaRPr>
        </a:p>
      </dgm:t>
    </dgm:pt>
    <dgm:pt modelId="{74D0514E-0B6F-4B34-8C2E-644714B3EABD}" type="parTrans" cxnId="{37391935-E001-463A-8684-5374D3FAE2EA}">
      <dgm:prSet/>
      <dgm:spPr/>
      <dgm:t>
        <a:bodyPr/>
        <a:lstStyle/>
        <a:p>
          <a:endParaRPr lang="en-US"/>
        </a:p>
      </dgm:t>
    </dgm:pt>
    <dgm:pt modelId="{53BB8E6C-DC9C-4440-8122-6F9B7D36E5EA}" type="sibTrans" cxnId="{37391935-E001-463A-8684-5374D3FAE2EA}">
      <dgm:prSet/>
      <dgm:spPr/>
      <dgm:t>
        <a:bodyPr/>
        <a:lstStyle/>
        <a:p>
          <a:endParaRPr lang="en-US"/>
        </a:p>
      </dgm:t>
    </dgm:pt>
    <dgm:pt modelId="{8CBDBD6B-3BFB-4903-B71E-606D646B68EC}">
      <dgm:prSet phldrT="[Text]" custT="1"/>
      <dgm:spPr/>
      <dgm:t>
        <a:bodyPr/>
        <a:lstStyle/>
        <a:p>
          <a:r>
            <a:rPr lang="en-US" sz="2400" dirty="0" smtClean="0">
              <a:latin typeface="Berlin Sans FB" panose="020E0602020502020306" pitchFamily="34" charset="0"/>
            </a:rPr>
            <a:t>neuvoo.com</a:t>
          </a:r>
          <a:endParaRPr lang="en-US" sz="4400" dirty="0">
            <a:latin typeface="Berlin Sans FB" panose="020E0602020502020306" pitchFamily="34" charset="0"/>
          </a:endParaRPr>
        </a:p>
      </dgm:t>
    </dgm:pt>
    <dgm:pt modelId="{CABB37E6-54F7-4749-AE9D-41F4F1463AF6}" type="parTrans" cxnId="{30ED8D0E-DD0F-490C-837D-735E003E1252}">
      <dgm:prSet/>
      <dgm:spPr/>
      <dgm:t>
        <a:bodyPr/>
        <a:lstStyle/>
        <a:p>
          <a:endParaRPr lang="en-US"/>
        </a:p>
      </dgm:t>
    </dgm:pt>
    <dgm:pt modelId="{77C7C069-4773-48C5-991B-CC8EAA78399B}" type="sibTrans" cxnId="{30ED8D0E-DD0F-490C-837D-735E003E1252}">
      <dgm:prSet/>
      <dgm:spPr/>
      <dgm:t>
        <a:bodyPr/>
        <a:lstStyle/>
        <a:p>
          <a:endParaRPr lang="en-US"/>
        </a:p>
      </dgm:t>
    </dgm:pt>
    <dgm:pt modelId="{974848AD-280D-4032-AE19-BC0D7F0975D2}">
      <dgm:prSet phldrT="[Text]" custT="1"/>
      <dgm:spPr/>
      <dgm:t>
        <a:bodyPr/>
        <a:lstStyle/>
        <a:p>
          <a:r>
            <a:rPr lang="en-US" sz="2400" dirty="0" smtClean="0">
              <a:latin typeface="Berlin Sans FB" panose="020E0602020502020306" pitchFamily="34" charset="0"/>
            </a:rPr>
            <a:t>EURES</a:t>
          </a:r>
          <a:endParaRPr lang="en-US" sz="2400" dirty="0">
            <a:latin typeface="Berlin Sans FB" panose="020E0602020502020306" pitchFamily="34" charset="0"/>
          </a:endParaRPr>
        </a:p>
      </dgm:t>
    </dgm:pt>
    <dgm:pt modelId="{D5538C4B-2BB9-4B04-97A8-973E6820522E}" type="parTrans" cxnId="{B4835C0A-09AD-4A96-9B5D-C4B648A935CD}">
      <dgm:prSet/>
      <dgm:spPr/>
      <dgm:t>
        <a:bodyPr/>
        <a:lstStyle/>
        <a:p>
          <a:endParaRPr lang="en-US"/>
        </a:p>
      </dgm:t>
    </dgm:pt>
    <dgm:pt modelId="{65E97299-39CA-48B9-ACA2-AE141532E15F}" type="sibTrans" cxnId="{B4835C0A-09AD-4A96-9B5D-C4B648A935CD}">
      <dgm:prSet/>
      <dgm:spPr/>
      <dgm:t>
        <a:bodyPr/>
        <a:lstStyle/>
        <a:p>
          <a:endParaRPr lang="en-US"/>
        </a:p>
      </dgm:t>
    </dgm:pt>
    <dgm:pt modelId="{68F737E6-083F-421C-A975-50EDB7424105}" type="pres">
      <dgm:prSet presAssocID="{124D051A-B392-401E-A161-3D184A6CE6C8}" presName="Name0" presStyleCnt="0">
        <dgm:presLayoutVars>
          <dgm:resizeHandles/>
        </dgm:presLayoutVars>
      </dgm:prSet>
      <dgm:spPr/>
    </dgm:pt>
    <dgm:pt modelId="{480BB7AA-2233-4EBC-BC17-5BE4D45E35C3}" type="pres">
      <dgm:prSet presAssocID="{9AF4F140-E219-4C67-9FB7-2ADD88D907B9}" presName="text" presStyleLbl="node1" presStyleIdx="0" presStyleCnt="3" custScaleX="135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41D7B-A2C5-41E0-9762-322C72C5740C}" type="pres">
      <dgm:prSet presAssocID="{53BB8E6C-DC9C-4440-8122-6F9B7D36E5EA}" presName="space" presStyleCnt="0"/>
      <dgm:spPr/>
    </dgm:pt>
    <dgm:pt modelId="{4768CE33-0061-4467-A17C-377B5CB7F666}" type="pres">
      <dgm:prSet presAssocID="{8CBDBD6B-3BFB-4903-B71E-606D646B68E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E704A-FE0F-446A-87F4-94A574565D7F}" type="pres">
      <dgm:prSet presAssocID="{77C7C069-4773-48C5-991B-CC8EAA78399B}" presName="space" presStyleCnt="0"/>
      <dgm:spPr/>
    </dgm:pt>
    <dgm:pt modelId="{89566042-3C53-4B3B-BCB3-FAACA0841C39}" type="pres">
      <dgm:prSet presAssocID="{974848AD-280D-4032-AE19-BC0D7F0975D2}" presName="text" presStyleLbl="node1" presStyleIdx="2" presStyleCnt="3" custScaleX="169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4538B-D82B-4624-9BE4-D553DA2B3380}" type="presOf" srcId="{9AF4F140-E219-4C67-9FB7-2ADD88D907B9}" destId="{480BB7AA-2233-4EBC-BC17-5BE4D45E35C3}" srcOrd="0" destOrd="0" presId="urn:diagrams.loki3.com/VaryingWidthList"/>
    <dgm:cxn modelId="{B4025F19-FC67-4C74-B5E0-C408B4C212E9}" type="presOf" srcId="{974848AD-280D-4032-AE19-BC0D7F0975D2}" destId="{89566042-3C53-4B3B-BCB3-FAACA0841C39}" srcOrd="0" destOrd="0" presId="urn:diagrams.loki3.com/VaryingWidthList"/>
    <dgm:cxn modelId="{B4835C0A-09AD-4A96-9B5D-C4B648A935CD}" srcId="{124D051A-B392-401E-A161-3D184A6CE6C8}" destId="{974848AD-280D-4032-AE19-BC0D7F0975D2}" srcOrd="2" destOrd="0" parTransId="{D5538C4B-2BB9-4B04-97A8-973E6820522E}" sibTransId="{65E97299-39CA-48B9-ACA2-AE141532E15F}"/>
    <dgm:cxn modelId="{37391935-E001-463A-8684-5374D3FAE2EA}" srcId="{124D051A-B392-401E-A161-3D184A6CE6C8}" destId="{9AF4F140-E219-4C67-9FB7-2ADD88D907B9}" srcOrd="0" destOrd="0" parTransId="{74D0514E-0B6F-4B34-8C2E-644714B3EABD}" sibTransId="{53BB8E6C-DC9C-4440-8122-6F9B7D36E5EA}"/>
    <dgm:cxn modelId="{30ED8D0E-DD0F-490C-837D-735E003E1252}" srcId="{124D051A-B392-401E-A161-3D184A6CE6C8}" destId="{8CBDBD6B-3BFB-4903-B71E-606D646B68EC}" srcOrd="1" destOrd="0" parTransId="{CABB37E6-54F7-4749-AE9D-41F4F1463AF6}" sibTransId="{77C7C069-4773-48C5-991B-CC8EAA78399B}"/>
    <dgm:cxn modelId="{BC636F36-03B2-4A4F-A7E3-9FEE04E7E32C}" type="presOf" srcId="{8CBDBD6B-3BFB-4903-B71E-606D646B68EC}" destId="{4768CE33-0061-4467-A17C-377B5CB7F666}" srcOrd="0" destOrd="0" presId="urn:diagrams.loki3.com/VaryingWidthList"/>
    <dgm:cxn modelId="{15911097-F5FC-4BA5-AEFF-A33FA0C19C9C}" type="presOf" srcId="{124D051A-B392-401E-A161-3D184A6CE6C8}" destId="{68F737E6-083F-421C-A975-50EDB7424105}" srcOrd="0" destOrd="0" presId="urn:diagrams.loki3.com/VaryingWidthList"/>
    <dgm:cxn modelId="{9FB10CD1-3C26-4EE4-8540-BC7EB271F6EA}" type="presParOf" srcId="{68F737E6-083F-421C-A975-50EDB7424105}" destId="{480BB7AA-2233-4EBC-BC17-5BE4D45E35C3}" srcOrd="0" destOrd="0" presId="urn:diagrams.loki3.com/VaryingWidthList"/>
    <dgm:cxn modelId="{F609FF2E-AFCE-4BB8-B4F6-901CEA7E7D3B}" type="presParOf" srcId="{68F737E6-083F-421C-A975-50EDB7424105}" destId="{83B41D7B-A2C5-41E0-9762-322C72C5740C}" srcOrd="1" destOrd="0" presId="urn:diagrams.loki3.com/VaryingWidthList"/>
    <dgm:cxn modelId="{60EBBABF-20E6-4CEB-9AFB-B14AEA90AF74}" type="presParOf" srcId="{68F737E6-083F-421C-A975-50EDB7424105}" destId="{4768CE33-0061-4467-A17C-377B5CB7F666}" srcOrd="2" destOrd="0" presId="urn:diagrams.loki3.com/VaryingWidthList"/>
    <dgm:cxn modelId="{C0CBC06B-EB1C-4246-B696-9B93087DE5F3}" type="presParOf" srcId="{68F737E6-083F-421C-A975-50EDB7424105}" destId="{729E704A-FE0F-446A-87F4-94A574565D7F}" srcOrd="3" destOrd="0" presId="urn:diagrams.loki3.com/VaryingWidthList"/>
    <dgm:cxn modelId="{BE792BAC-864C-48E5-A02C-A28D1CD4B1D5}" type="presParOf" srcId="{68F737E6-083F-421C-A975-50EDB7424105}" destId="{89566042-3C53-4B3B-BCB3-FAACA0841C39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89D95-C140-48B0-873A-03F372E0F32E}">
      <dsp:nvSpPr>
        <dsp:cNvPr id="0" name=""/>
        <dsp:cNvSpPr/>
      </dsp:nvSpPr>
      <dsp:spPr>
        <a:xfrm>
          <a:off x="4570511" y="488306"/>
          <a:ext cx="1522511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smtClean="0"/>
            <a:t>هلند</a:t>
          </a:r>
          <a:endParaRPr lang="en-US" sz="1800" kern="1200" dirty="0"/>
        </a:p>
      </dsp:txBody>
      <dsp:txXfrm>
        <a:off x="4570511" y="488306"/>
        <a:ext cx="1522511" cy="356400"/>
      </dsp:txXfrm>
    </dsp:sp>
    <dsp:sp modelId="{AC3D1028-E5D8-48B8-8078-7AF2842542BE}">
      <dsp:nvSpPr>
        <dsp:cNvPr id="0" name=""/>
        <dsp:cNvSpPr/>
      </dsp:nvSpPr>
      <dsp:spPr>
        <a:xfrm rot="10800000">
          <a:off x="4266009" y="471600"/>
          <a:ext cx="304502" cy="389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7F6A-2981-42C3-8D2A-C538956BE8D9}">
      <dsp:nvSpPr>
        <dsp:cNvPr id="0" name=""/>
        <dsp:cNvSpPr/>
      </dsp:nvSpPr>
      <dsp:spPr>
        <a:xfrm>
          <a:off x="0" y="428264"/>
          <a:ext cx="4141231" cy="389812"/>
        </a:xfrm>
        <a:prstGeom prst="rect">
          <a:avLst/>
        </a:prstGeom>
        <a:solidFill>
          <a:srgbClr val="C00000"/>
        </a:solidFill>
        <a:ln>
          <a:solidFill>
            <a:srgbClr val="C00000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rPr>
            <a:t>https://www.studyfinder.nl/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428264"/>
        <a:ext cx="4141231" cy="389812"/>
      </dsp:txXfrm>
    </dsp:sp>
    <dsp:sp modelId="{370BBA98-A1B7-4045-8F54-13720CE66302}">
      <dsp:nvSpPr>
        <dsp:cNvPr id="0" name=""/>
        <dsp:cNvSpPr/>
      </dsp:nvSpPr>
      <dsp:spPr>
        <a:xfrm>
          <a:off x="4570511" y="942919"/>
          <a:ext cx="1522511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سوئد</a:t>
          </a:r>
        </a:p>
      </dsp:txBody>
      <dsp:txXfrm>
        <a:off x="4570511" y="942919"/>
        <a:ext cx="1522511" cy="356400"/>
      </dsp:txXfrm>
    </dsp:sp>
    <dsp:sp modelId="{0987033E-0787-486A-AB59-F7A4387F2714}">
      <dsp:nvSpPr>
        <dsp:cNvPr id="0" name=""/>
        <dsp:cNvSpPr/>
      </dsp:nvSpPr>
      <dsp:spPr>
        <a:xfrm rot="10800000">
          <a:off x="4266009" y="926212"/>
          <a:ext cx="304502" cy="389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DE0B8-CD38-427F-893E-2EECFCF58A75}">
      <dsp:nvSpPr>
        <dsp:cNvPr id="0" name=""/>
        <dsp:cNvSpPr/>
      </dsp:nvSpPr>
      <dsp:spPr>
        <a:xfrm>
          <a:off x="2976" y="926212"/>
          <a:ext cx="4141231" cy="389812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https://www.universityadmissions.se/</a:t>
          </a:r>
          <a:endParaRPr lang="en-US" sz="1800" kern="1200" dirty="0"/>
        </a:p>
      </dsp:txBody>
      <dsp:txXfrm>
        <a:off x="2976" y="926212"/>
        <a:ext cx="4141231" cy="389812"/>
      </dsp:txXfrm>
    </dsp:sp>
    <dsp:sp modelId="{353F8B38-981F-47D2-9022-ABFD36991DAC}">
      <dsp:nvSpPr>
        <dsp:cNvPr id="0" name=""/>
        <dsp:cNvSpPr/>
      </dsp:nvSpPr>
      <dsp:spPr>
        <a:xfrm>
          <a:off x="4570511" y="1397531"/>
          <a:ext cx="1522511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نروژ</a:t>
          </a:r>
          <a:endParaRPr lang="en-US" sz="1800" kern="1200" dirty="0"/>
        </a:p>
      </dsp:txBody>
      <dsp:txXfrm>
        <a:off x="4570511" y="1397531"/>
        <a:ext cx="1522511" cy="356400"/>
      </dsp:txXfrm>
    </dsp:sp>
    <dsp:sp modelId="{2CFEBA04-2BC4-4BD1-876A-AA0260A8E695}">
      <dsp:nvSpPr>
        <dsp:cNvPr id="0" name=""/>
        <dsp:cNvSpPr/>
      </dsp:nvSpPr>
      <dsp:spPr>
        <a:xfrm rot="10800000">
          <a:off x="4266009" y="1380825"/>
          <a:ext cx="304502" cy="389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871FA-DB16-4735-8162-0339481CAD50}">
      <dsp:nvSpPr>
        <dsp:cNvPr id="0" name=""/>
        <dsp:cNvSpPr/>
      </dsp:nvSpPr>
      <dsp:spPr>
        <a:xfrm>
          <a:off x="2976" y="1380825"/>
          <a:ext cx="4141231" cy="389812"/>
        </a:xfrm>
        <a:prstGeom prst="rect">
          <a:avLst/>
        </a:prstGeom>
        <a:solidFill>
          <a:srgbClr val="C00000"/>
        </a:solidFill>
        <a:ln>
          <a:solidFill>
            <a:srgbClr val="C00000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https://www.studyinnorway.no/</a:t>
          </a:r>
          <a:endParaRPr lang="en-US" sz="1800" kern="1200" dirty="0"/>
        </a:p>
      </dsp:txBody>
      <dsp:txXfrm>
        <a:off x="2976" y="1380825"/>
        <a:ext cx="4141231" cy="389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EAAC9-87C8-43A3-9D6E-FB6D246AAFAF}">
      <dsp:nvSpPr>
        <dsp:cNvPr id="0" name=""/>
        <dsp:cNvSpPr/>
      </dsp:nvSpPr>
      <dsp:spPr>
        <a:xfrm>
          <a:off x="5093194" y="36802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رفاه بالای اجتماعی</a:t>
          </a:r>
          <a:endParaRPr lang="en-US" sz="1200" b="1" kern="1200" dirty="0">
            <a:cs typeface="B Nazanin" panose="00000400000000000000"/>
          </a:endParaRPr>
        </a:p>
      </dsp:txBody>
      <dsp:txXfrm>
        <a:off x="5093194" y="368023"/>
        <a:ext cx="1131022" cy="914414"/>
      </dsp:txXfrm>
    </dsp:sp>
    <dsp:sp modelId="{34D55EE3-845F-447D-BAEB-EFA165BBD73B}">
      <dsp:nvSpPr>
        <dsp:cNvPr id="0" name=""/>
        <dsp:cNvSpPr/>
      </dsp:nvSpPr>
      <dsp:spPr>
        <a:xfrm>
          <a:off x="5093194" y="1282438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891928"/>
            <a:satOff val="-1457"/>
            <a:lumOff val="-82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91928"/>
              <a:satOff val="-1457"/>
              <a:lumOff val="-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شرکت های بین المللی و ارتباط با صنعت قوی</a:t>
          </a:r>
          <a:endParaRPr lang="en-US" sz="1200" b="1" kern="1200" dirty="0">
            <a:cs typeface="B Nazanin" panose="00000400000000000000"/>
          </a:endParaRPr>
        </a:p>
      </dsp:txBody>
      <dsp:txXfrm>
        <a:off x="5093194" y="1282438"/>
        <a:ext cx="1131022" cy="914414"/>
      </dsp:txXfrm>
    </dsp:sp>
    <dsp:sp modelId="{F7BF144C-2FB7-465C-9864-80FCFD0E8FB7}">
      <dsp:nvSpPr>
        <dsp:cNvPr id="0" name=""/>
        <dsp:cNvSpPr/>
      </dsp:nvSpPr>
      <dsp:spPr>
        <a:xfrm>
          <a:off x="5093194" y="219685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1783856"/>
            <a:satOff val="-2913"/>
            <a:lumOff val="-16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783856"/>
              <a:satOff val="-2913"/>
              <a:lumOff val="-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مهاجرپذیری بالا</a:t>
          </a:r>
        </a:p>
      </dsp:txBody>
      <dsp:txXfrm>
        <a:off x="5093194" y="2196853"/>
        <a:ext cx="1131022" cy="914414"/>
      </dsp:txXfrm>
    </dsp:sp>
    <dsp:sp modelId="{20E115A3-27B5-4129-B676-EBC4B96F9C60}">
      <dsp:nvSpPr>
        <dsp:cNvPr id="0" name=""/>
        <dsp:cNvSpPr/>
      </dsp:nvSpPr>
      <dsp:spPr>
        <a:xfrm>
          <a:off x="5093194" y="3111267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2675784"/>
            <a:satOff val="-4370"/>
            <a:lumOff val="-24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5784"/>
              <a:satOff val="-4370"/>
              <a:lumOff val="-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فراگیر بودن زبان انگلیسی</a:t>
          </a:r>
        </a:p>
      </dsp:txBody>
      <dsp:txXfrm>
        <a:off x="5093194" y="3111267"/>
        <a:ext cx="1131022" cy="914414"/>
      </dsp:txXfrm>
    </dsp:sp>
    <dsp:sp modelId="{4A0C623B-9FF0-4DEA-A78C-D80B07812489}">
      <dsp:nvSpPr>
        <dsp:cNvPr id="0" name=""/>
        <dsp:cNvSpPr/>
      </dsp:nvSpPr>
      <dsp:spPr>
        <a:xfrm>
          <a:off x="5093194" y="4025682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3567712"/>
            <a:satOff val="-5827"/>
            <a:lumOff val="-32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67712"/>
              <a:satOff val="-5827"/>
              <a:lumOff val="-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شهریه بالا دانشگاه ها در مقتطع مستر </a:t>
          </a:r>
        </a:p>
      </dsp:txBody>
      <dsp:txXfrm>
        <a:off x="5093194" y="4025682"/>
        <a:ext cx="1131022" cy="914414"/>
      </dsp:txXfrm>
    </dsp:sp>
    <dsp:sp modelId="{23FBCDC5-F96B-4502-BF09-235021F65915}">
      <dsp:nvSpPr>
        <dsp:cNvPr id="0" name=""/>
        <dsp:cNvSpPr/>
      </dsp:nvSpPr>
      <dsp:spPr>
        <a:xfrm>
          <a:off x="6281339" y="2440"/>
          <a:ext cx="913957" cy="9139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هلند</a:t>
          </a:r>
          <a:endParaRPr lang="en-US" sz="1200" b="1" kern="1200" dirty="0">
            <a:cs typeface="B Nazanin" panose="00000400000000000000"/>
          </a:endParaRPr>
        </a:p>
      </dsp:txBody>
      <dsp:txXfrm>
        <a:off x="6415185" y="136286"/>
        <a:ext cx="646265" cy="646265"/>
      </dsp:txXfrm>
    </dsp:sp>
    <dsp:sp modelId="{4249B1D3-E393-4819-9B2F-2D8A66501413}">
      <dsp:nvSpPr>
        <dsp:cNvPr id="0" name=""/>
        <dsp:cNvSpPr/>
      </dsp:nvSpPr>
      <dsp:spPr>
        <a:xfrm>
          <a:off x="2808300" y="36802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4459639"/>
            <a:satOff val="-7283"/>
            <a:lumOff val="-41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459639"/>
              <a:satOff val="-7283"/>
              <a:lumOff val="-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برابری و قوانین اجتماعی مناسب</a:t>
          </a:r>
        </a:p>
      </dsp:txBody>
      <dsp:txXfrm>
        <a:off x="2808300" y="368023"/>
        <a:ext cx="1131022" cy="914414"/>
      </dsp:txXfrm>
    </dsp:sp>
    <dsp:sp modelId="{1522AE3F-10CE-4836-BEB4-0497F5B25ED5}">
      <dsp:nvSpPr>
        <dsp:cNvPr id="0" name=""/>
        <dsp:cNvSpPr/>
      </dsp:nvSpPr>
      <dsp:spPr>
        <a:xfrm>
          <a:off x="2808300" y="1282438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5351567"/>
            <a:satOff val="-8740"/>
            <a:lumOff val="-492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1567"/>
              <a:satOff val="-8740"/>
              <a:lumOff val="-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نیاز به یادگیری زبان سوئدی در بازار کار</a:t>
          </a:r>
        </a:p>
      </dsp:txBody>
      <dsp:txXfrm>
        <a:off x="2808300" y="1282438"/>
        <a:ext cx="1131022" cy="914414"/>
      </dsp:txXfrm>
    </dsp:sp>
    <dsp:sp modelId="{161A5415-E7CA-461A-99A2-4C66129DDD7E}">
      <dsp:nvSpPr>
        <dsp:cNvPr id="0" name=""/>
        <dsp:cNvSpPr/>
      </dsp:nvSpPr>
      <dsp:spPr>
        <a:xfrm>
          <a:off x="2808300" y="219685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6243495"/>
            <a:satOff val="-10197"/>
            <a:lumOff val="-5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243495"/>
              <a:satOff val="-101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مهاجر پذیری بالا به ویژه ایرانیان</a:t>
          </a:r>
        </a:p>
      </dsp:txBody>
      <dsp:txXfrm>
        <a:off x="2808300" y="2196853"/>
        <a:ext cx="1131022" cy="914414"/>
      </dsp:txXfrm>
    </dsp:sp>
    <dsp:sp modelId="{D9F1516A-250A-4456-9830-6653E3EC46AD}">
      <dsp:nvSpPr>
        <dsp:cNvPr id="0" name=""/>
        <dsp:cNvSpPr/>
      </dsp:nvSpPr>
      <dsp:spPr>
        <a:xfrm>
          <a:off x="2808300" y="3111267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7135423"/>
            <a:satOff val="-11653"/>
            <a:lumOff val="-65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35423"/>
              <a:satOff val="-11653"/>
              <a:lumOff val="-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هزینه زندگی پایین تر</a:t>
          </a:r>
          <a:endParaRPr lang="en-US" sz="1200" b="1" kern="1200" dirty="0">
            <a:cs typeface="B Nazanin" panose="00000400000000000000"/>
          </a:endParaRPr>
        </a:p>
      </dsp:txBody>
      <dsp:txXfrm>
        <a:off x="2808300" y="3111267"/>
        <a:ext cx="1131022" cy="914414"/>
      </dsp:txXfrm>
    </dsp:sp>
    <dsp:sp modelId="{C385EAD9-5012-4C98-B9CA-DCE1D0E5C213}">
      <dsp:nvSpPr>
        <dsp:cNvPr id="0" name=""/>
        <dsp:cNvSpPr/>
      </dsp:nvSpPr>
      <dsp:spPr>
        <a:xfrm>
          <a:off x="2808300" y="4025682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8027351"/>
            <a:satOff val="-13110"/>
            <a:lumOff val="-73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27351"/>
              <a:satOff val="-13110"/>
              <a:lumOff val="-7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شهریه بالا دانشگاه ها در مقطع مستر</a:t>
          </a:r>
        </a:p>
      </dsp:txBody>
      <dsp:txXfrm>
        <a:off x="2808300" y="4025682"/>
        <a:ext cx="1131022" cy="914414"/>
      </dsp:txXfrm>
    </dsp:sp>
    <dsp:sp modelId="{CAEF2DEE-26E9-4856-B5AD-306FC6DA73C2}">
      <dsp:nvSpPr>
        <dsp:cNvPr id="0" name=""/>
        <dsp:cNvSpPr/>
      </dsp:nvSpPr>
      <dsp:spPr>
        <a:xfrm>
          <a:off x="3996445" y="2440"/>
          <a:ext cx="913957" cy="913957"/>
        </a:xfrm>
        <a:prstGeom prst="ellipse">
          <a:avLst/>
        </a:prstGeom>
        <a:solidFill>
          <a:schemeClr val="accent3">
            <a:hueOff val="5880007"/>
            <a:satOff val="0"/>
            <a:lumOff val="-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سوئد</a:t>
          </a:r>
          <a:endParaRPr lang="en-US" sz="1200" b="1" kern="1200" dirty="0">
            <a:cs typeface="B Nazanin" panose="00000400000000000000"/>
          </a:endParaRPr>
        </a:p>
      </dsp:txBody>
      <dsp:txXfrm>
        <a:off x="4130291" y="136286"/>
        <a:ext cx="646265" cy="646265"/>
      </dsp:txXfrm>
    </dsp:sp>
    <dsp:sp modelId="{17730B3F-F326-40A5-A52A-50CFE0A5FF59}">
      <dsp:nvSpPr>
        <dsp:cNvPr id="0" name=""/>
        <dsp:cNvSpPr/>
      </dsp:nvSpPr>
      <dsp:spPr>
        <a:xfrm>
          <a:off x="523405" y="36802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8919279"/>
            <a:satOff val="-14566"/>
            <a:lumOff val="-82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919279"/>
              <a:satOff val="-14566"/>
              <a:lumOff val="-8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رایگان بودن دانشگاه ها در مقطع مستر</a:t>
          </a:r>
          <a:endParaRPr lang="en-US" sz="1200" b="1" kern="1200" dirty="0">
            <a:cs typeface="B Nazanin" panose="00000400000000000000"/>
          </a:endParaRPr>
        </a:p>
      </dsp:txBody>
      <dsp:txXfrm>
        <a:off x="523405" y="368023"/>
        <a:ext cx="1131022" cy="914414"/>
      </dsp:txXfrm>
    </dsp:sp>
    <dsp:sp modelId="{9049AA93-80EA-4167-8420-14DC41B28E6B}">
      <dsp:nvSpPr>
        <dsp:cNvPr id="0" name=""/>
        <dsp:cNvSpPr/>
      </dsp:nvSpPr>
      <dsp:spPr>
        <a:xfrm>
          <a:off x="523405" y="1282438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9811207"/>
            <a:satOff val="-16023"/>
            <a:lumOff val="-902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9811207"/>
              <a:satOff val="-16023"/>
              <a:lumOff val="-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smtClean="0">
              <a:cs typeface="B Nazanin" panose="00000400000000000000"/>
            </a:rPr>
            <a:t>بازار کار مناسب</a:t>
          </a:r>
          <a:endParaRPr lang="fa-IR" sz="1200" b="1" kern="1200" dirty="0" smtClean="0">
            <a:cs typeface="B Nazanin" panose="00000400000000000000"/>
          </a:endParaRPr>
        </a:p>
      </dsp:txBody>
      <dsp:txXfrm>
        <a:off x="523405" y="1282438"/>
        <a:ext cx="1131022" cy="914414"/>
      </dsp:txXfrm>
    </dsp:sp>
    <dsp:sp modelId="{668F9A57-C75D-4457-8A0A-90EEB9707C77}">
      <dsp:nvSpPr>
        <dsp:cNvPr id="0" name=""/>
        <dsp:cNvSpPr/>
      </dsp:nvSpPr>
      <dsp:spPr>
        <a:xfrm>
          <a:off x="523405" y="2196853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10703134"/>
            <a:satOff val="-17480"/>
            <a:lumOff val="-98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03134"/>
              <a:satOff val="-17480"/>
              <a:lumOff val="-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smtClean="0">
              <a:cs typeface="B Nazanin" panose="00000400000000000000"/>
            </a:rPr>
            <a:t>آب و هوای سرد</a:t>
          </a:r>
          <a:endParaRPr lang="fa-IR" sz="1200" b="1" kern="1200" dirty="0" smtClean="0">
            <a:cs typeface="B Nazanin" panose="00000400000000000000"/>
          </a:endParaRPr>
        </a:p>
      </dsp:txBody>
      <dsp:txXfrm>
        <a:off x="523405" y="2196853"/>
        <a:ext cx="1131022" cy="914414"/>
      </dsp:txXfrm>
    </dsp:sp>
    <dsp:sp modelId="{58F14AE4-080A-4915-9E4B-46360E25E40D}">
      <dsp:nvSpPr>
        <dsp:cNvPr id="0" name=""/>
        <dsp:cNvSpPr/>
      </dsp:nvSpPr>
      <dsp:spPr>
        <a:xfrm>
          <a:off x="523405" y="3111267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11595062"/>
            <a:satOff val="-18936"/>
            <a:lumOff val="-106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595062"/>
              <a:satOff val="-18936"/>
              <a:lumOff val="-1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smtClean="0">
              <a:cs typeface="B Nazanin" panose="00000400000000000000"/>
            </a:rPr>
            <a:t>مهاجرپذیری کمتر نسبت به سوئد و هلند</a:t>
          </a:r>
          <a:endParaRPr lang="fa-IR" sz="1200" b="1" kern="1200" dirty="0" smtClean="0">
            <a:cs typeface="B Nazanin" panose="00000400000000000000"/>
          </a:endParaRPr>
        </a:p>
      </dsp:txBody>
      <dsp:txXfrm>
        <a:off x="523405" y="3111267"/>
        <a:ext cx="1131022" cy="914414"/>
      </dsp:txXfrm>
    </dsp:sp>
    <dsp:sp modelId="{4C8EDA2B-1792-48D0-B07B-0B1A63589E3D}">
      <dsp:nvSpPr>
        <dsp:cNvPr id="0" name=""/>
        <dsp:cNvSpPr/>
      </dsp:nvSpPr>
      <dsp:spPr>
        <a:xfrm>
          <a:off x="523405" y="4025682"/>
          <a:ext cx="1370936" cy="914414"/>
        </a:xfrm>
        <a:prstGeom prst="rect">
          <a:avLst/>
        </a:prstGeom>
        <a:solidFill>
          <a:schemeClr val="accent3">
            <a:tint val="40000"/>
            <a:alpha val="90000"/>
            <a:hueOff val="12486990"/>
            <a:satOff val="-20393"/>
            <a:lumOff val="-114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2486990"/>
              <a:satOff val="-20393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0" bIns="85344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smtClean="0">
              <a:cs typeface="B Nazanin" panose="00000400000000000000"/>
            </a:rPr>
            <a:t>نیاز به یادگیری زبان بومی در بازار کار</a:t>
          </a:r>
          <a:endParaRPr lang="fa-IR" sz="1200" b="1" kern="1200" dirty="0" smtClean="0">
            <a:cs typeface="B Nazanin" panose="00000400000000000000"/>
          </a:endParaRPr>
        </a:p>
      </dsp:txBody>
      <dsp:txXfrm>
        <a:off x="523405" y="4025682"/>
        <a:ext cx="1131022" cy="914414"/>
      </dsp:txXfrm>
    </dsp:sp>
    <dsp:sp modelId="{D13ABF81-53FD-4BE2-8D1D-9B56F1B39096}">
      <dsp:nvSpPr>
        <dsp:cNvPr id="0" name=""/>
        <dsp:cNvSpPr/>
      </dsp:nvSpPr>
      <dsp:spPr>
        <a:xfrm>
          <a:off x="1711550" y="2440"/>
          <a:ext cx="913957" cy="913957"/>
        </a:xfrm>
        <a:prstGeom prst="ellipse">
          <a:avLst/>
        </a:prstGeom>
        <a:solidFill>
          <a:schemeClr val="accent3">
            <a:hueOff val="11760014"/>
            <a:satOff val="0"/>
            <a:lumOff val="-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cs typeface="B Nazanin" panose="00000400000000000000"/>
            </a:rPr>
            <a:t>نروژ</a:t>
          </a:r>
          <a:endParaRPr lang="en-US" sz="1200" b="1" kern="1200" dirty="0">
            <a:cs typeface="B Nazanin" panose="00000400000000000000"/>
          </a:endParaRPr>
        </a:p>
      </dsp:txBody>
      <dsp:txXfrm>
        <a:off x="1845396" y="136286"/>
        <a:ext cx="646265" cy="64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80D9-4A70-445D-A202-440BF55777C8}">
      <dsp:nvSpPr>
        <dsp:cNvPr id="0" name=""/>
        <dsp:cNvSpPr/>
      </dsp:nvSpPr>
      <dsp:spPr>
        <a:xfrm>
          <a:off x="0" y="264616"/>
          <a:ext cx="1171818" cy="16212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F90C6-EA64-41DB-AB4B-228161BE7399}">
      <dsp:nvSpPr>
        <dsp:cNvPr id="0" name=""/>
        <dsp:cNvSpPr/>
      </dsp:nvSpPr>
      <dsp:spPr>
        <a:xfrm>
          <a:off x="100467" y="819513"/>
          <a:ext cx="1087173" cy="10805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100467" y="819513"/>
        <a:ext cx="1087173" cy="1080546"/>
      </dsp:txXfrm>
    </dsp:sp>
    <dsp:sp modelId="{877DDC5D-0141-4959-A330-D2D31FA29D9E}">
      <dsp:nvSpPr>
        <dsp:cNvPr id="0" name=""/>
        <dsp:cNvSpPr/>
      </dsp:nvSpPr>
      <dsp:spPr>
        <a:xfrm>
          <a:off x="1212782" y="81140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2102-7E0F-4A7B-85A7-FC9E4B8A6A82}">
      <dsp:nvSpPr>
        <dsp:cNvPr id="0" name=""/>
        <dsp:cNvSpPr/>
      </dsp:nvSpPr>
      <dsp:spPr>
        <a:xfrm>
          <a:off x="1699028" y="81140"/>
          <a:ext cx="3089931" cy="48624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50800" tIns="25400" rIns="508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Tu</a:t>
          </a:r>
          <a:r>
            <a:rPr lang="en-US" sz="20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 delft</a:t>
          </a:r>
          <a:endParaRPr lang="en-US" sz="20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699028" y="81140"/>
        <a:ext cx="3089931" cy="486245"/>
      </dsp:txXfrm>
    </dsp:sp>
    <dsp:sp modelId="{D8557996-FCAA-4476-AB73-F74B56A46E02}">
      <dsp:nvSpPr>
        <dsp:cNvPr id="0" name=""/>
        <dsp:cNvSpPr/>
      </dsp:nvSpPr>
      <dsp:spPr>
        <a:xfrm>
          <a:off x="1212782" y="654910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E29A-45A6-4903-AB68-518E87903E4C}">
      <dsp:nvSpPr>
        <dsp:cNvPr id="0" name=""/>
        <dsp:cNvSpPr/>
      </dsp:nvSpPr>
      <dsp:spPr>
        <a:xfrm>
          <a:off x="1699028" y="654910"/>
          <a:ext cx="3089931" cy="48624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50800" tIns="25400" rIns="508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Tu</a:t>
          </a:r>
          <a:r>
            <a:rPr lang="en-US" sz="20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 Eindhoven</a:t>
          </a:r>
          <a:endParaRPr lang="en-US" sz="20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699028" y="654910"/>
        <a:ext cx="3089931" cy="486245"/>
      </dsp:txXfrm>
    </dsp:sp>
    <dsp:sp modelId="{B42A1A6D-FA65-46B4-92CE-C6A83D5E7239}">
      <dsp:nvSpPr>
        <dsp:cNvPr id="0" name=""/>
        <dsp:cNvSpPr/>
      </dsp:nvSpPr>
      <dsp:spPr>
        <a:xfrm>
          <a:off x="1212782" y="1228680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B0983-84CF-4681-8C49-F1EAF9AC0E93}">
      <dsp:nvSpPr>
        <dsp:cNvPr id="0" name=""/>
        <dsp:cNvSpPr/>
      </dsp:nvSpPr>
      <dsp:spPr>
        <a:xfrm>
          <a:off x="1699028" y="1228680"/>
          <a:ext cx="3089931" cy="48624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50800" tIns="25400" rIns="508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University of Amsterdam</a:t>
          </a:r>
          <a:endParaRPr lang="en-US" sz="20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699028" y="1228680"/>
        <a:ext cx="3089931" cy="4862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80D9-4A70-445D-A202-440BF55777C8}">
      <dsp:nvSpPr>
        <dsp:cNvPr id="0" name=""/>
        <dsp:cNvSpPr/>
      </dsp:nvSpPr>
      <dsp:spPr>
        <a:xfrm>
          <a:off x="69816" y="23940"/>
          <a:ext cx="1151149" cy="146830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F90C6-EA64-41DB-AB4B-228161BE7399}">
      <dsp:nvSpPr>
        <dsp:cNvPr id="0" name=""/>
        <dsp:cNvSpPr/>
      </dsp:nvSpPr>
      <dsp:spPr>
        <a:xfrm>
          <a:off x="120639" y="638792"/>
          <a:ext cx="886385" cy="8809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b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20639" y="638792"/>
        <a:ext cx="886385" cy="880981"/>
      </dsp:txXfrm>
    </dsp:sp>
    <dsp:sp modelId="{877DDC5D-0141-4959-A330-D2D31FA29D9E}">
      <dsp:nvSpPr>
        <dsp:cNvPr id="0" name=""/>
        <dsp:cNvSpPr/>
      </dsp:nvSpPr>
      <dsp:spPr>
        <a:xfrm>
          <a:off x="1027522" y="36788"/>
          <a:ext cx="396441" cy="396441"/>
        </a:xfrm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2102-7E0F-4A7B-85A7-FC9E4B8A6A82}">
      <dsp:nvSpPr>
        <dsp:cNvPr id="0" name=""/>
        <dsp:cNvSpPr/>
      </dsp:nvSpPr>
      <dsp:spPr>
        <a:xfrm>
          <a:off x="1423964" y="36788"/>
          <a:ext cx="1618961" cy="396441"/>
        </a:xfrm>
        <a:prstGeom prst="rect">
          <a:avLst/>
        </a:prstGeom>
        <a:solidFill>
          <a:schemeClr val="bg2"/>
        </a:soli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5560" tIns="17780" rIns="35560" bIns="177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University of Oslo</a:t>
          </a:r>
          <a:endParaRPr lang="en-US" sz="14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423964" y="36788"/>
        <a:ext cx="1618961" cy="396441"/>
      </dsp:txXfrm>
    </dsp:sp>
    <dsp:sp modelId="{D8557996-FCAA-4476-AB73-F74B56A46E02}">
      <dsp:nvSpPr>
        <dsp:cNvPr id="0" name=""/>
        <dsp:cNvSpPr/>
      </dsp:nvSpPr>
      <dsp:spPr>
        <a:xfrm>
          <a:off x="996722" y="594221"/>
          <a:ext cx="396441" cy="396441"/>
        </a:xfrm>
        <a:prstGeom prst="round2Diag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E29A-45A6-4903-AB68-518E87903E4C}">
      <dsp:nvSpPr>
        <dsp:cNvPr id="0" name=""/>
        <dsp:cNvSpPr/>
      </dsp:nvSpPr>
      <dsp:spPr>
        <a:xfrm>
          <a:off x="1410300" y="594221"/>
          <a:ext cx="1618961" cy="396441"/>
        </a:xfrm>
        <a:prstGeom prst="rect">
          <a:avLst/>
        </a:prstGeom>
        <a:solidFill>
          <a:schemeClr val="bg2"/>
        </a:soli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NTNU</a:t>
          </a:r>
          <a:endParaRPr lang="en-US" sz="15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410300" y="594221"/>
        <a:ext cx="1618961" cy="396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80D9-4A70-445D-A202-440BF55777C8}">
      <dsp:nvSpPr>
        <dsp:cNvPr id="0" name=""/>
        <dsp:cNvSpPr/>
      </dsp:nvSpPr>
      <dsp:spPr>
        <a:xfrm>
          <a:off x="13872" y="75052"/>
          <a:ext cx="1411914" cy="180091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F90C6-EA64-41DB-AB4B-228161BE7399}">
      <dsp:nvSpPr>
        <dsp:cNvPr id="0" name=""/>
        <dsp:cNvSpPr/>
      </dsp:nvSpPr>
      <dsp:spPr>
        <a:xfrm>
          <a:off x="265969" y="783495"/>
          <a:ext cx="1087173" cy="10805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265969" y="783495"/>
        <a:ext cx="1087173" cy="1080546"/>
      </dsp:txXfrm>
    </dsp:sp>
    <dsp:sp modelId="{877DDC5D-0141-4959-A330-D2D31FA29D9E}">
      <dsp:nvSpPr>
        <dsp:cNvPr id="0" name=""/>
        <dsp:cNvSpPr/>
      </dsp:nvSpPr>
      <dsp:spPr>
        <a:xfrm>
          <a:off x="1378283" y="45121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2102-7E0F-4A7B-85A7-FC9E4B8A6A82}">
      <dsp:nvSpPr>
        <dsp:cNvPr id="0" name=""/>
        <dsp:cNvSpPr/>
      </dsp:nvSpPr>
      <dsp:spPr>
        <a:xfrm>
          <a:off x="1870836" y="21237"/>
          <a:ext cx="1964577" cy="486245"/>
        </a:xfrm>
        <a:prstGeom prst="rect">
          <a:avLst/>
        </a:prstGeom>
        <a:solidFill>
          <a:schemeClr val="bg2"/>
        </a:soli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Lund University</a:t>
          </a:r>
          <a:endParaRPr lang="en-US" sz="15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870836" y="21237"/>
        <a:ext cx="1964577" cy="486245"/>
      </dsp:txXfrm>
    </dsp:sp>
    <dsp:sp modelId="{D8557996-FCAA-4476-AB73-F74B56A46E02}">
      <dsp:nvSpPr>
        <dsp:cNvPr id="0" name=""/>
        <dsp:cNvSpPr/>
      </dsp:nvSpPr>
      <dsp:spPr>
        <a:xfrm>
          <a:off x="1378283" y="618892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E29A-45A6-4903-AB68-518E87903E4C}">
      <dsp:nvSpPr>
        <dsp:cNvPr id="0" name=""/>
        <dsp:cNvSpPr/>
      </dsp:nvSpPr>
      <dsp:spPr>
        <a:xfrm>
          <a:off x="1864529" y="618892"/>
          <a:ext cx="1964577" cy="486245"/>
        </a:xfrm>
        <a:prstGeom prst="rect">
          <a:avLst/>
        </a:prstGeom>
        <a:solidFill>
          <a:schemeClr val="bg2"/>
        </a:soli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Uppsala University</a:t>
          </a:r>
          <a:endParaRPr lang="en-US" sz="15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864529" y="618892"/>
        <a:ext cx="1964577" cy="486245"/>
      </dsp:txXfrm>
    </dsp:sp>
    <dsp:sp modelId="{B42A1A6D-FA65-46B4-92CE-C6A83D5E7239}">
      <dsp:nvSpPr>
        <dsp:cNvPr id="0" name=""/>
        <dsp:cNvSpPr/>
      </dsp:nvSpPr>
      <dsp:spPr>
        <a:xfrm>
          <a:off x="1378283" y="1192662"/>
          <a:ext cx="486245" cy="486245"/>
        </a:xfrm>
        <a:prstGeom prst="round2Diag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B0983-84CF-4681-8C49-F1EAF9AC0E93}">
      <dsp:nvSpPr>
        <dsp:cNvPr id="0" name=""/>
        <dsp:cNvSpPr/>
      </dsp:nvSpPr>
      <dsp:spPr>
        <a:xfrm>
          <a:off x="1864529" y="1192662"/>
          <a:ext cx="1964577" cy="486245"/>
        </a:xfrm>
        <a:prstGeom prst="rect">
          <a:avLst/>
        </a:prstGeom>
        <a:solidFill>
          <a:schemeClr val="bg2"/>
        </a:soli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cap="none" spc="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3"/>
              </a:solidFill>
              <a:effectLst/>
            </a:rPr>
            <a:t>KTH, Royal Institute of Technology</a:t>
          </a:r>
          <a:endParaRPr lang="en-US" sz="1500" b="1" kern="1200" cap="none" spc="0" dirty="0">
            <a:ln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accent3"/>
            </a:solidFill>
            <a:effectLst/>
          </a:endParaRPr>
        </a:p>
      </dsp:txBody>
      <dsp:txXfrm>
        <a:off x="1864529" y="1192662"/>
        <a:ext cx="1964577" cy="486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A92CA-7C9A-48AE-86C7-8D378FAD7F9B}">
      <dsp:nvSpPr>
        <dsp:cNvPr id="0" name=""/>
        <dsp:cNvSpPr/>
      </dsp:nvSpPr>
      <dsp:spPr>
        <a:xfrm rot="5400000">
          <a:off x="-145873" y="146141"/>
          <a:ext cx="972491" cy="68074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هلند</a:t>
          </a:r>
          <a:endParaRPr lang="en-US" sz="14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sp:txBody>
      <dsp:txXfrm rot="-5400000">
        <a:off x="2" y="340639"/>
        <a:ext cx="680743" cy="291748"/>
      </dsp:txXfrm>
    </dsp:sp>
    <dsp:sp modelId="{D3AC8A6D-7FEA-498E-A0F2-672CF6B6F2A9}">
      <dsp:nvSpPr>
        <dsp:cNvPr id="0" name=""/>
        <dsp:cNvSpPr/>
      </dsp:nvSpPr>
      <dsp:spPr>
        <a:xfrm rot="5400000">
          <a:off x="1553357" y="-943766"/>
          <a:ext cx="632119" cy="2519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Berlin Sans FB" panose="020E0602020502020306" pitchFamily="34" charset="0"/>
            </a:rPr>
            <a:t>careersinholland.com</a:t>
          </a:r>
          <a:endParaRPr lang="en-US" sz="1600" b="0" kern="1200" dirty="0">
            <a:latin typeface="Berlin Sans FB" panose="020E0602020502020306" pitchFamily="34" charset="0"/>
          </a:endParaRPr>
        </a:p>
      </dsp:txBody>
      <dsp:txXfrm rot="-5400000">
        <a:off x="609589" y="30860"/>
        <a:ext cx="2488798" cy="570403"/>
      </dsp:txXfrm>
    </dsp:sp>
    <dsp:sp modelId="{27F612F0-6E92-4A54-8BE1-57292CD141CA}">
      <dsp:nvSpPr>
        <dsp:cNvPr id="0" name=""/>
        <dsp:cNvSpPr/>
      </dsp:nvSpPr>
      <dsp:spPr>
        <a:xfrm rot="5400000">
          <a:off x="-145873" y="976864"/>
          <a:ext cx="972491" cy="680743"/>
        </a:xfrm>
        <a:prstGeom prst="chevron">
          <a:avLst/>
        </a:prstGeom>
        <a:gradFill rotWithShape="0">
          <a:gsLst>
            <a:gs pos="0">
              <a:schemeClr val="accent4">
                <a:hueOff val="-5880007"/>
                <a:satOff val="-50000"/>
                <a:lumOff val="13921"/>
                <a:alphaOff val="0"/>
                <a:tint val="92000"/>
                <a:satMod val="170000"/>
              </a:schemeClr>
            </a:gs>
            <a:gs pos="15000">
              <a:schemeClr val="accent4">
                <a:hueOff val="-5880007"/>
                <a:satOff val="-50000"/>
                <a:lumOff val="13921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5880007"/>
                <a:satOff val="-50000"/>
                <a:lumOff val="13921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5880007"/>
                <a:satOff val="-50000"/>
                <a:lumOff val="1392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5880007"/>
                <a:satOff val="-50000"/>
                <a:lumOff val="1392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>
              <a:hueOff val="-5880007"/>
              <a:satOff val="-50000"/>
              <a:lumOff val="139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سوئد</a:t>
          </a:r>
          <a:endParaRPr lang="en-US" sz="14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sp:txBody>
      <dsp:txXfrm rot="-5400000">
        <a:off x="2" y="1171362"/>
        <a:ext cx="680743" cy="291748"/>
      </dsp:txXfrm>
    </dsp:sp>
    <dsp:sp modelId="{8E9C6EE1-DCE3-428F-9042-2BEF6AB53C08}">
      <dsp:nvSpPr>
        <dsp:cNvPr id="0" name=""/>
        <dsp:cNvSpPr/>
      </dsp:nvSpPr>
      <dsp:spPr>
        <a:xfrm rot="5400000">
          <a:off x="1624512" y="-112777"/>
          <a:ext cx="632119" cy="2519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5880007"/>
              <a:satOff val="-50000"/>
              <a:lumOff val="139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>
              <a:latin typeface="Berlin Sans FB" panose="020E0602020502020306" pitchFamily="34" charset="0"/>
            </a:rPr>
            <a:t>jobbsafari.se</a:t>
          </a:r>
          <a:endParaRPr lang="en-US" sz="1600" b="0" kern="1200" dirty="0">
            <a:latin typeface="Berlin Sans FB" panose="020E0602020502020306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>
              <a:latin typeface="Berlin Sans FB" panose="020E0602020502020306" pitchFamily="34" charset="0"/>
            </a:rPr>
            <a:t>careerbuilder.se</a:t>
          </a:r>
          <a:endParaRPr lang="en-US" sz="1600" b="0" kern="1200" dirty="0">
            <a:latin typeface="Berlin Sans FB" panose="020E0602020502020306" pitchFamily="34" charset="0"/>
          </a:endParaRPr>
        </a:p>
      </dsp:txBody>
      <dsp:txXfrm rot="-5400000">
        <a:off x="680744" y="861849"/>
        <a:ext cx="2488798" cy="570403"/>
      </dsp:txXfrm>
    </dsp:sp>
    <dsp:sp modelId="{A25924AB-F9CC-45C3-ACCA-379C565354B4}">
      <dsp:nvSpPr>
        <dsp:cNvPr id="0" name=""/>
        <dsp:cNvSpPr/>
      </dsp:nvSpPr>
      <dsp:spPr>
        <a:xfrm rot="5400000">
          <a:off x="-145873" y="1807587"/>
          <a:ext cx="972491" cy="680743"/>
        </a:xfrm>
        <a:prstGeom prst="chevron">
          <a:avLst/>
        </a:prstGeom>
        <a:gradFill rotWithShape="0">
          <a:gsLst>
            <a:gs pos="0">
              <a:schemeClr val="accent4">
                <a:hueOff val="-11760014"/>
                <a:satOff val="-100000"/>
                <a:lumOff val="27843"/>
                <a:alphaOff val="0"/>
                <a:tint val="92000"/>
                <a:satMod val="170000"/>
              </a:schemeClr>
            </a:gs>
            <a:gs pos="15000">
              <a:schemeClr val="accent4">
                <a:hueOff val="-11760014"/>
                <a:satOff val="-100000"/>
                <a:lumOff val="27843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11760014"/>
                <a:satOff val="-100000"/>
                <a:lumOff val="27843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11760014"/>
                <a:satOff val="-100000"/>
                <a:lumOff val="2784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11760014"/>
                <a:satOff val="-100000"/>
                <a:lumOff val="2784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>
              <a:hueOff val="-11760014"/>
              <a:satOff val="-100000"/>
              <a:lumOff val="2784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 Nazanin"/>
            </a:rPr>
            <a:t>نروژ</a:t>
          </a:r>
          <a:endParaRPr lang="en-US" sz="14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B Nazanin"/>
          </a:endParaRPr>
        </a:p>
      </dsp:txBody>
      <dsp:txXfrm rot="-5400000">
        <a:off x="2" y="2002085"/>
        <a:ext cx="680743" cy="291748"/>
      </dsp:txXfrm>
    </dsp:sp>
    <dsp:sp modelId="{618B0965-27FB-40C4-8CA2-4FCB361DB9A0}">
      <dsp:nvSpPr>
        <dsp:cNvPr id="0" name=""/>
        <dsp:cNvSpPr/>
      </dsp:nvSpPr>
      <dsp:spPr>
        <a:xfrm rot="5400000">
          <a:off x="1624512" y="717945"/>
          <a:ext cx="632119" cy="2519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1760014"/>
              <a:satOff val="-100000"/>
              <a:lumOff val="2784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Berlin Sans FB" panose="020E0602020502020306" pitchFamily="34" charset="0"/>
            </a:rPr>
            <a:t>jobbnorge.no</a:t>
          </a:r>
          <a:endParaRPr lang="en-US" sz="1600" b="0" kern="1200" dirty="0">
            <a:latin typeface="Berlin Sans FB" panose="020E0602020502020306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Berlin Sans FB" panose="020E0602020502020306" pitchFamily="34" charset="0"/>
            </a:rPr>
            <a:t>Finn.no</a:t>
          </a:r>
          <a:endParaRPr lang="en-US" sz="1600" b="0" kern="1200" dirty="0">
            <a:latin typeface="Berlin Sans FB" panose="020E0602020502020306" pitchFamily="34" charset="0"/>
          </a:endParaRPr>
        </a:p>
      </dsp:txBody>
      <dsp:txXfrm rot="-5400000">
        <a:off x="680744" y="1692571"/>
        <a:ext cx="2488798" cy="5704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BB7AA-2233-4EBC-BC17-5BE4D45E35C3}">
      <dsp:nvSpPr>
        <dsp:cNvPr id="0" name=""/>
        <dsp:cNvSpPr/>
      </dsp:nvSpPr>
      <dsp:spPr>
        <a:xfrm>
          <a:off x="1104897" y="772"/>
          <a:ext cx="1676404" cy="509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Berlin Sans FB" panose="020E0602020502020306" pitchFamily="34" charset="0"/>
            </a:rPr>
            <a:t>LinkedIn</a:t>
          </a:r>
          <a:endParaRPr lang="en-US" sz="1600" b="0" kern="1200" dirty="0">
            <a:latin typeface="Berlin Sans FB" panose="020E0602020502020306" pitchFamily="34" charset="0"/>
          </a:endParaRPr>
        </a:p>
      </dsp:txBody>
      <dsp:txXfrm>
        <a:off x="1104897" y="772"/>
        <a:ext cx="1676404" cy="509947"/>
      </dsp:txXfrm>
    </dsp:sp>
    <dsp:sp modelId="{4768CE33-0061-4467-A17C-377B5CB7F666}">
      <dsp:nvSpPr>
        <dsp:cNvPr id="0" name=""/>
        <dsp:cNvSpPr/>
      </dsp:nvSpPr>
      <dsp:spPr>
        <a:xfrm>
          <a:off x="1110600" y="536218"/>
          <a:ext cx="1665000" cy="509947"/>
        </a:xfrm>
        <a:prstGeom prst="rect">
          <a:avLst/>
        </a:prstGeom>
        <a:gradFill rotWithShape="0">
          <a:gsLst>
            <a:gs pos="0">
              <a:schemeClr val="accent4">
                <a:hueOff val="-5880007"/>
                <a:satOff val="-50000"/>
                <a:lumOff val="13921"/>
                <a:alphaOff val="0"/>
                <a:tint val="35000"/>
                <a:satMod val="253000"/>
              </a:schemeClr>
            </a:gs>
            <a:gs pos="50000">
              <a:schemeClr val="accent4">
                <a:hueOff val="-5880007"/>
                <a:satOff val="-50000"/>
                <a:lumOff val="13921"/>
                <a:alphaOff val="0"/>
                <a:tint val="42000"/>
                <a:satMod val="255000"/>
              </a:schemeClr>
            </a:gs>
            <a:gs pos="97000">
              <a:schemeClr val="accent4">
                <a:hueOff val="-5880007"/>
                <a:satOff val="-50000"/>
                <a:lumOff val="13921"/>
                <a:alphaOff val="0"/>
                <a:tint val="53000"/>
                <a:satMod val="260000"/>
              </a:schemeClr>
            </a:gs>
            <a:gs pos="100000">
              <a:schemeClr val="accent4">
                <a:hueOff val="-5880007"/>
                <a:satOff val="-50000"/>
                <a:lumOff val="13921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" panose="020E0602020502020306" pitchFamily="34" charset="0"/>
            </a:rPr>
            <a:t>neuvoo.com</a:t>
          </a:r>
          <a:endParaRPr lang="en-US" sz="4400" kern="1200" dirty="0">
            <a:latin typeface="Berlin Sans FB" panose="020E0602020502020306" pitchFamily="34" charset="0"/>
          </a:endParaRPr>
        </a:p>
      </dsp:txBody>
      <dsp:txXfrm>
        <a:off x="1110600" y="536218"/>
        <a:ext cx="1665000" cy="509947"/>
      </dsp:txXfrm>
    </dsp:sp>
    <dsp:sp modelId="{89566042-3C53-4B3B-BCB3-FAACA0841C39}">
      <dsp:nvSpPr>
        <dsp:cNvPr id="0" name=""/>
        <dsp:cNvSpPr/>
      </dsp:nvSpPr>
      <dsp:spPr>
        <a:xfrm>
          <a:off x="1104901" y="1071663"/>
          <a:ext cx="1676396" cy="509947"/>
        </a:xfrm>
        <a:prstGeom prst="rect">
          <a:avLst/>
        </a:prstGeom>
        <a:gradFill rotWithShape="0">
          <a:gsLst>
            <a:gs pos="0">
              <a:schemeClr val="accent4">
                <a:hueOff val="-11760014"/>
                <a:satOff val="-100000"/>
                <a:lumOff val="27843"/>
                <a:alphaOff val="0"/>
                <a:tint val="35000"/>
                <a:satMod val="253000"/>
              </a:schemeClr>
            </a:gs>
            <a:gs pos="50000">
              <a:schemeClr val="accent4">
                <a:hueOff val="-11760014"/>
                <a:satOff val="-100000"/>
                <a:lumOff val="27843"/>
                <a:alphaOff val="0"/>
                <a:tint val="42000"/>
                <a:satMod val="255000"/>
              </a:schemeClr>
            </a:gs>
            <a:gs pos="97000">
              <a:schemeClr val="accent4">
                <a:hueOff val="-11760014"/>
                <a:satOff val="-100000"/>
                <a:lumOff val="27843"/>
                <a:alphaOff val="0"/>
                <a:tint val="53000"/>
                <a:satMod val="260000"/>
              </a:schemeClr>
            </a:gs>
            <a:gs pos="100000">
              <a:schemeClr val="accent4">
                <a:hueOff val="-11760014"/>
                <a:satOff val="-100000"/>
                <a:lumOff val="2784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" panose="020E0602020502020306" pitchFamily="34" charset="0"/>
            </a:rPr>
            <a:t>EURES</a:t>
          </a:r>
          <a:endParaRPr lang="en-US" sz="2400" kern="1200" dirty="0">
            <a:latin typeface="Berlin Sans FB" panose="020E0602020502020306" pitchFamily="34" charset="0"/>
          </a:endParaRPr>
        </a:p>
      </dsp:txBody>
      <dsp:txXfrm>
        <a:off x="1104901" y="1071663"/>
        <a:ext cx="1676396" cy="509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65CC-D657-4BE9-874B-51BAA9CA1DB6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701E-9BCE-43E8-B43E-F61C345ED85E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6332-457A-439C-A76D-F7C5B0673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66D3-6F14-4E93-9D78-078DE320F22E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02B-CEC1-4991-9707-9D5291EBABE1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EF-B029-4946-8545-BD3703F77AFE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871-AD5E-4273-95F5-A65BAFB30087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4618-76B9-4EB4-931D-88BF9918C950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52AF-C0E1-43C1-A52E-959DCEC17024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361E-1B93-4F9A-A3DD-3E0DC8DC7DBD}" type="datetime1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0CE7-E5E6-4C0F-830E-178EF35CAA68}" type="datetime1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0D93-74D4-43CD-BA9F-D4CCB4FF3185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C21B-EF4F-4306-9B2C-A5A0A0986CDC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1035B6-713C-4957-A3C3-A53944CB41D2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5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24" y="123217"/>
            <a:ext cx="3987152" cy="3987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038600"/>
            <a:ext cx="5715000" cy="1371600"/>
          </a:xfr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a-I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cs typeface="B Nazanin" panose="00000400000000000000" pitchFamily="2" charset="-78"/>
              </a:rPr>
              <a:t>راهنمای اخذ پذیرش  هلند و اسکاندیناوی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920000"/>
              </a:solidFill>
              <a:effectLst>
                <a:outerShdw dist="38100" dir="2640000" algn="bl" rotWithShape="0">
                  <a:schemeClr val="accent1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5410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ارائه: پگاه بهرامیانی</a:t>
            </a:r>
            <a:endParaRPr lang="en-US" sz="24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286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7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33416" y="1066800"/>
            <a:ext cx="4480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با آرزوی موفقیت! 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6828722" y="1075730"/>
            <a:ext cx="914400" cy="914400"/>
          </a:xfrm>
          <a:prstGeom prst="smileyFac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5" y="3070009"/>
            <a:ext cx="1524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59436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آدرس کانال تلگرام: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@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skandaniwia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190608"/>
            <a:ext cx="1577810" cy="15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33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16273"/>
            <a:ext cx="7498080" cy="1143000"/>
          </a:xfrm>
          <a:solidFill>
            <a:srgbClr val="00A4D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b="1" dirty="0" smtClean="0">
                <a:ln/>
                <a:solidFill>
                  <a:schemeClr val="bg1">
                    <a:lumMod val="75000"/>
                  </a:schemeClr>
                </a:solidFill>
                <a:effectLst/>
                <a:cs typeface="B Nazanin" panose="00000400000000000000" pitchFamily="2" charset="-78"/>
              </a:rPr>
              <a:t>چرا هلند و اسکاندیناوی؟</a:t>
            </a:r>
            <a:endParaRPr lang="en-US" b="1" dirty="0">
              <a:ln/>
              <a:solidFill>
                <a:schemeClr val="bg1">
                  <a:lumMod val="75000"/>
                </a:schemeClr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44168" y="1414801"/>
            <a:ext cx="7498080" cy="4800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3800" dirty="0">
                <a:cs typeface="B Nazanin" panose="00000400000000000000"/>
              </a:rPr>
              <a:t>بیشتر از ۲۰۰۰ رشته به زبان </a:t>
            </a:r>
            <a:r>
              <a:rPr lang="fa-IR" sz="3800" b="1" dirty="0" smtClean="0">
                <a:solidFill>
                  <a:srgbClr val="FF0000"/>
                </a:solidFill>
                <a:cs typeface="B Nazanin" panose="00000400000000000000"/>
              </a:rPr>
              <a:t>انگلیسی</a:t>
            </a:r>
            <a:endParaRPr lang="en-US" sz="3800" b="1" dirty="0" smtClean="0">
              <a:solidFill>
                <a:srgbClr val="FF0000"/>
              </a:solidFill>
              <a:cs typeface="B Nazanin" panose="00000400000000000000"/>
            </a:endParaRP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  <a:cs typeface="B Nazanin" panose="00000400000000000000"/>
            </a:endParaRP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 smtClean="0">
                <a:cs typeface="B Nazanin" panose="00000400000000000000"/>
              </a:rPr>
              <a:t>سطح </a:t>
            </a:r>
            <a:r>
              <a:rPr lang="fa-IR" dirty="0">
                <a:cs typeface="B Nazanin" panose="00000400000000000000"/>
              </a:rPr>
              <a:t>کیفی بالای سیستم آموزشی و دانشگاه های مطرح در رنکینگ جهانی</a:t>
            </a: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cs typeface="B Nazanin" panose="00000400000000000000"/>
              </a:rPr>
              <a:t>امنیت و سطح رفاه بالای زندگی</a:t>
            </a: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cs typeface="B Nazanin" panose="00000400000000000000"/>
              </a:rPr>
              <a:t>دسترسی آسان به سایر کشورهای اروپایی</a:t>
            </a: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cs typeface="B Nazanin" panose="00000400000000000000"/>
              </a:rPr>
              <a:t>فرصت های شغلی فراوان بعد از تحصیل</a:t>
            </a: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cs typeface="B Nazanin" panose="00000400000000000000"/>
              </a:rPr>
              <a:t>بورسیه ها و کمک هزینه های </a:t>
            </a:r>
            <a:r>
              <a:rPr lang="fa-IR" dirty="0" smtClean="0">
                <a:cs typeface="B Nazanin" panose="00000400000000000000"/>
              </a:rPr>
              <a:t>متنوع</a:t>
            </a:r>
            <a:endParaRPr lang="fa-IR" dirty="0">
              <a:cs typeface="B Nazanin" panose="00000400000000000000"/>
            </a:endParaRPr>
          </a:p>
          <a:p>
            <a:pPr marL="285750" indent="-285750" algn="just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cs typeface="B Nazanin" panose="00000400000000000000"/>
              </a:rPr>
              <a:t>فرآیند آسان اخذ ویزا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87239"/>
            <a:ext cx="1447800" cy="1051161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4038600"/>
            <a:ext cx="2127250" cy="1523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6" y="5838171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CCFF"/>
                </a:solidFill>
                <a:effectLst/>
                <a:cs typeface="B Nazanin" panose="00000400000000000000" pitchFamily="2" charset="-78"/>
              </a:rPr>
              <a:t>مدارک مورد نیاز پذیرش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CCFF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510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مدرک زبان</a:t>
            </a:r>
          </a:p>
          <a:p>
            <a:pPr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دانشنامه یا گواهی اشتغال به تحصیل</a:t>
            </a:r>
            <a:r>
              <a:rPr lang="en-US" sz="1600" b="1" dirty="0" smtClean="0">
                <a:cs typeface="B Nazanin" panose="00000400000000000000" pitchFamily="2" charset="-78"/>
              </a:rPr>
              <a:t> +</a:t>
            </a:r>
            <a:r>
              <a:rPr lang="fa-IR" sz="1600" b="1" dirty="0" smtClean="0">
                <a:cs typeface="B Nazanin" panose="00000400000000000000" pitchFamily="2" charset="-78"/>
              </a:rPr>
              <a:t> ریزنمرات</a:t>
            </a:r>
          </a:p>
          <a:p>
            <a:pPr lvl="1"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ترجمه رسمی یا غیر رسمی؟</a:t>
            </a:r>
          </a:p>
          <a:p>
            <a:pPr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رزومه + انگیزه نامه</a:t>
            </a:r>
          </a:p>
          <a:p>
            <a:pPr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توصیه نامه</a:t>
            </a:r>
          </a:p>
          <a:p>
            <a:pPr lvl="1" algn="just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آنلاین یا نامه کتبی؟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شرح دروس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خلاصه پایان نامه و یا پروژه</a:t>
            </a:r>
            <a:endParaRPr lang="en-US" sz="1600" b="1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600" b="1" dirty="0" smtClean="0">
                <a:cs typeface="B Nazanin" panose="00000400000000000000" pitchFamily="2" charset="-78"/>
              </a:rPr>
              <a:t>اپلیکیشن فی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fa-IR" sz="1400" b="1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1400" b="1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sz="1400" b="1" dirty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r>
              <a:rPr lang="fa-IR" sz="1400" b="1" dirty="0" smtClean="0">
                <a:cs typeface="B Nazanin" panose="00000400000000000000" pitchFamily="2" charset="-78"/>
              </a:rPr>
              <a:t> </a:t>
            </a:r>
          </a:p>
          <a:p>
            <a:pPr marL="82296" indent="0" algn="r" rtl="1">
              <a:buNone/>
            </a:pPr>
            <a:endParaRPr lang="en-US" sz="1400" b="1" dirty="0" smtClean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0190">
            <a:off x="1583599" y="3815461"/>
            <a:ext cx="4480128" cy="1761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CCFF"/>
                </a:solidFill>
                <a:effectLst/>
                <a:cs typeface="B Nazanin" panose="00000400000000000000" pitchFamily="2" charset="-78"/>
              </a:rPr>
              <a:t>نکات مهم پذیرش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CCFF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cs typeface="B Nazanin" panose="00000400000000000000" pitchFamily="2" charset="-78"/>
              </a:rPr>
              <a:t>تاثیر معدل و میزان تسلط به زبان انگلیسی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400" dirty="0" smtClean="0">
                <a:cs typeface="B Nazanin" panose="00000400000000000000" pitchFamily="2" charset="-78"/>
              </a:rPr>
              <a:t>مینیمم معدل: ۱۴-۱۵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400" dirty="0" smtClean="0">
                <a:cs typeface="B Nazanin" panose="00000400000000000000" pitchFamily="2" charset="-78"/>
              </a:rPr>
              <a:t>مینیمم نمره زبان: آیلتس ۶.۵ – تافل ۹۰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cs typeface="B Nazanin" panose="00000400000000000000" pitchFamily="2" charset="-78"/>
              </a:rPr>
              <a:t>اپلای به صورت تماما آنلاین یا </a:t>
            </a:r>
          </a:p>
          <a:p>
            <a:pPr marL="82296" indent="0" algn="just" rtl="1">
              <a:lnSpc>
                <a:spcPct val="150000"/>
              </a:lnSpc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       همراه با ارسال پستی 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cs typeface="B Nazanin" panose="00000400000000000000" pitchFamily="2" charset="-78"/>
              </a:rPr>
              <a:t>پیدا کردن رشته مورد نظر از سایت دانشگاه ها و یا مراجعه به سایت های مرجع</a:t>
            </a:r>
          </a:p>
          <a:p>
            <a:pPr marL="82296" indent="0" algn="r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  <a:endParaRPr lang="fa-IR" sz="10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en-US" sz="1800" dirty="0" smtClean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3038600"/>
              </p:ext>
            </p:extLst>
          </p:nvPr>
        </p:nvGraphicFramePr>
        <p:xfrm>
          <a:off x="1981200" y="4034737"/>
          <a:ext cx="6096000" cy="224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67000"/>
            <a:ext cx="1981200" cy="890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6" y="5838171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447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fa-I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CCFF"/>
                </a:solidFill>
                <a:effectLst/>
                <a:cs typeface="B Nazanin" panose="00000400000000000000" pitchFamily="2" charset="-78"/>
              </a:rPr>
              <a:t>فرآیند درخواست پذیرش مقطع مستر سوئد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CCFF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1" algn="just" rt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a-IR" sz="2900" dirty="0">
                <a:cs typeface="B Nazanin" panose="00000400000000000000" pitchFamily="2" charset="-78"/>
              </a:rPr>
              <a:t>انتخاب رشته ها و دانشگاه های مورد نظر از طریق سایت </a:t>
            </a:r>
            <a:r>
              <a:rPr lang="en-US" sz="2900" dirty="0">
                <a:solidFill>
                  <a:srgbClr val="FF0000"/>
                </a:solidFill>
                <a:cs typeface="B Nazanin" panose="00000400000000000000" pitchFamily="2" charset="-78"/>
              </a:rPr>
              <a:t>https://www.universityadmissions.se/</a:t>
            </a:r>
          </a:p>
          <a:p>
            <a:pPr lvl="1" algn="just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900" dirty="0">
                <a:cs typeface="B Nazanin" panose="00000400000000000000" pitchFamily="2" charset="-78"/>
              </a:rPr>
              <a:t>ایجاد اکانت در این سایت و انتخاب </a:t>
            </a:r>
            <a:r>
              <a:rPr lang="fa-IR" sz="3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٤ </a:t>
            </a:r>
            <a:r>
              <a:rPr lang="fa-IR" sz="2900" dirty="0" smtClean="0">
                <a:cs typeface="B Nazanin" panose="00000400000000000000" pitchFamily="2" charset="-78"/>
              </a:rPr>
              <a:t>پروگرام</a:t>
            </a:r>
            <a:endParaRPr lang="fa-IR" sz="2900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900" dirty="0">
                <a:cs typeface="B Nazanin" panose="00000400000000000000" pitchFamily="2" charset="-78"/>
              </a:rPr>
              <a:t>اولویت بندی انتخاب ها</a:t>
            </a:r>
          </a:p>
          <a:p>
            <a:pPr lvl="1" algn="just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900" dirty="0">
                <a:cs typeface="B Nazanin" panose="00000400000000000000" pitchFamily="2" charset="-78"/>
              </a:rPr>
              <a:t>ارسال و تکمیل مدارک</a:t>
            </a:r>
          </a:p>
          <a:p>
            <a:pPr lvl="1" algn="just" rt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a-IR" sz="2900" dirty="0">
                <a:cs typeface="B Nazanin" panose="00000400000000000000" pitchFamily="2" charset="-78"/>
              </a:rPr>
              <a:t>پرداخت اپلیکیشن فی</a:t>
            </a:r>
          </a:p>
          <a:p>
            <a:pPr marL="402336" lvl="1" indent="0" algn="just" rtl="1">
              <a:lnSpc>
                <a:spcPct val="120000"/>
              </a:lnSpc>
              <a:buNone/>
            </a:pPr>
            <a:r>
              <a:rPr lang="fa-IR" sz="69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!</a:t>
            </a:r>
            <a:r>
              <a:rPr lang="en-US" sz="69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2900" dirty="0" smtClean="0">
                <a:cs typeface="B Nazanin" panose="00000400000000000000" pitchFamily="2" charset="-78"/>
              </a:rPr>
              <a:t>ددلاین </a:t>
            </a:r>
            <a:r>
              <a:rPr lang="fa-IR" sz="2900" dirty="0">
                <a:cs typeface="B Nazanin" panose="00000400000000000000" pitchFamily="2" charset="-78"/>
              </a:rPr>
              <a:t>انتخاب پروگرام ها و اولویت بندی </a:t>
            </a:r>
            <a:r>
              <a:rPr lang="fa-IR" sz="2900" u="sng" dirty="0">
                <a:solidFill>
                  <a:srgbClr val="FF0000"/>
                </a:solidFill>
                <a:cs typeface="B Nazanin" panose="00000400000000000000" pitchFamily="2" charset="-78"/>
              </a:rPr>
              <a:t>15 ژانویه</a:t>
            </a:r>
          </a:p>
          <a:p>
            <a:pPr marL="402336" lvl="1" indent="0" algn="just" rtl="1">
              <a:lnSpc>
                <a:spcPct val="170000"/>
              </a:lnSpc>
              <a:buNone/>
            </a:pPr>
            <a:r>
              <a:rPr lang="fa-IR" sz="2900" dirty="0" smtClean="0">
                <a:cs typeface="B Nazanin" panose="00000400000000000000" pitchFamily="2" charset="-78"/>
              </a:rPr>
              <a:t>    ددلاین </a:t>
            </a:r>
            <a:r>
              <a:rPr lang="fa-IR" sz="2900" dirty="0">
                <a:cs typeface="B Nazanin" panose="00000400000000000000" pitchFamily="2" charset="-78"/>
              </a:rPr>
              <a:t>آپلود و تکمیل مدارک و پرداخت </a:t>
            </a:r>
            <a:r>
              <a:rPr lang="fa-IR" sz="2900" u="sng" dirty="0">
                <a:solidFill>
                  <a:srgbClr val="FF0000"/>
                </a:solidFill>
                <a:cs typeface="B Nazanin" panose="00000400000000000000" pitchFamily="2" charset="-78"/>
              </a:rPr>
              <a:t>1 فوریه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1400" dirty="0" smtClean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6" y="5838171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4936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CCFF"/>
                </a:solidFill>
                <a:effectLst/>
                <a:cs typeface="B Nazanin" panose="00000400000000000000" pitchFamily="2" charset="-78"/>
              </a:rPr>
              <a:t>اسکالرشیپ ها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CCFF"/>
              </a:solidFill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cs typeface="B Nazanin" panose="00000400000000000000" pitchFamily="2" charset="-78"/>
              </a:rPr>
              <a:t>بهترین مرجع سایت هر دانشگاه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cs typeface="B Nazanin" panose="00000400000000000000" pitchFamily="2" charset="-78"/>
              </a:rPr>
              <a:t>توجه </a:t>
            </a:r>
            <a:r>
              <a:rPr lang="fa-IR" sz="2400" dirty="0"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ددلاین</a:t>
            </a:r>
            <a:r>
              <a:rPr lang="fa-IR" sz="2400" dirty="0">
                <a:cs typeface="B Nazanin" panose="00000400000000000000" pitchFamily="2" charset="-78"/>
              </a:rPr>
              <a:t> درخواست اسکالرشیپ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cs typeface="B Nazanin" panose="00000400000000000000" pitchFamily="2" charset="-78"/>
              </a:rPr>
              <a:t>انگیزه نامه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402336" lvl="1" indent="0" algn="just" rtl="1">
              <a:lnSpc>
                <a:spcPct val="120000"/>
              </a:lnSpc>
              <a:buNone/>
            </a:pPr>
            <a:endParaRPr lang="fa-IR" sz="1400" dirty="0" smtClean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4809" y="5145932"/>
            <a:ext cx="3490656" cy="614065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02336" lvl="1" indent="0" algn="just" rtl="1">
              <a:lnSpc>
                <a:spcPct val="120000"/>
              </a:lnSpc>
              <a:buNone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  <a:cs typeface="B Nazanin" panose="00000400000000000000" pitchFamily="2" charset="-78"/>
              </a:rPr>
              <a:t>https://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  <a:cs typeface="B Nazanin" panose="00000400000000000000" pitchFamily="2" charset="-78"/>
              </a:rPr>
              <a:t>www.studyinholland.nl/scholarships/find-a-scholarship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4872" y="4343400"/>
            <a:ext cx="2872836" cy="614065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02336" lvl="1" indent="0" algn="just" rtl="1">
              <a:lnSpc>
                <a:spcPct val="120000"/>
              </a:lnSpc>
              <a:buNone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  <a:cs typeface="B Nazanin" panose="00000400000000000000" pitchFamily="2" charset="-78"/>
              </a:rPr>
              <a:t>https://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  <a:cs typeface="B Nazanin" panose="00000400000000000000" pitchFamily="2" charset="-78"/>
              </a:rPr>
              <a:t>studyinsweden.se/scholarships/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0" y="2362200"/>
            <a:ext cx="2540000" cy="180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6" y="5838171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623" y="10790"/>
            <a:ext cx="7498080" cy="1143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rtl="1"/>
            <a:r>
              <a:rPr lang="fa-IR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مقایسه هلند، سوئد و نروژ</a:t>
            </a:r>
            <a:endParaRPr lang="en-US" b="1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63623" y="1363011"/>
            <a:ext cx="7498080" cy="4800600"/>
          </a:xfrm>
        </p:spPr>
        <p:txBody>
          <a:bodyPr>
            <a:normAutofit/>
          </a:bodyPr>
          <a:lstStyle/>
          <a:p>
            <a:pPr marL="402336" lvl="1" indent="0" algn="just" rtl="1">
              <a:buNone/>
            </a:pPr>
            <a:endParaRPr lang="fa-IR" sz="1600" dirty="0"/>
          </a:p>
          <a:p>
            <a:pPr marL="402336" lvl="1" indent="0" algn="just" rtl="1">
              <a:buNone/>
            </a:pPr>
            <a:endParaRPr lang="fa-IR" sz="1600" dirty="0" smtClean="0"/>
          </a:p>
          <a:p>
            <a:pPr marL="402336" lvl="1" indent="0" algn="just" rtl="1">
              <a:buNone/>
            </a:pPr>
            <a:endParaRPr lang="fa-IR" sz="1600" dirty="0" smtClean="0"/>
          </a:p>
          <a:p>
            <a:pPr marL="402336" lvl="1" indent="0" algn="just" rtl="1">
              <a:buNone/>
            </a:pPr>
            <a:endParaRPr lang="fa-IR" sz="1600" dirty="0" smtClean="0"/>
          </a:p>
          <a:p>
            <a:pPr marL="402336" lvl="1" indent="0" algn="just" rtl="1">
              <a:buNone/>
            </a:pPr>
            <a:endParaRPr lang="en-US" sz="1600" dirty="0" smtClean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4175813045"/>
              </p:ext>
            </p:extLst>
          </p:nvPr>
        </p:nvGraphicFramePr>
        <p:xfrm>
          <a:off x="1142999" y="1363011"/>
          <a:ext cx="7718703" cy="494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90567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1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623" y="39973"/>
            <a:ext cx="7498080" cy="1143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rtl="1"/>
            <a:r>
              <a:rPr lang="fa-IR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دانشگاه های برتر</a:t>
            </a:r>
            <a:endParaRPr lang="en-US" b="1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96880"/>
              </p:ext>
            </p:extLst>
          </p:nvPr>
        </p:nvGraphicFramePr>
        <p:xfrm>
          <a:off x="3276600" y="1259891"/>
          <a:ext cx="4832951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434878"/>
              </p:ext>
            </p:extLst>
          </p:nvPr>
        </p:nvGraphicFramePr>
        <p:xfrm>
          <a:off x="5334000" y="4937904"/>
          <a:ext cx="3117520" cy="161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582770"/>
              </p:ext>
            </p:extLst>
          </p:nvPr>
        </p:nvGraphicFramePr>
        <p:xfrm>
          <a:off x="1447800" y="3316573"/>
          <a:ext cx="4038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6" y="5838171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6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2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1"/>
            <a:r>
              <a:rPr lang="fa-IR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زندگی و کار </a:t>
            </a:r>
            <a:endParaRPr lang="en-US" b="1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19665"/>
            <a:ext cx="7498080" cy="480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بررسی هزینه های زندگی</a:t>
            </a:r>
            <a:endParaRPr lang="en-US" sz="1800" dirty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1800" dirty="0">
                <a:cs typeface="B Nazanin" panose="00000400000000000000" pitchFamily="2" charset="-78"/>
              </a:rPr>
              <a:t>اجازه کار در حین تحصیل</a:t>
            </a:r>
          </a:p>
          <a:p>
            <a:pPr algn="just" rtl="1">
              <a:lnSpc>
                <a:spcPct val="150000"/>
              </a:lnSpc>
            </a:pPr>
            <a:r>
              <a:rPr lang="fa-IR" sz="1800" dirty="0">
                <a:cs typeface="B Nazanin" panose="00000400000000000000" pitchFamily="2" charset="-78"/>
              </a:rPr>
              <a:t>تمدید اقامت بعد از اتمام تحصیل برای پیدا کردن کار</a:t>
            </a:r>
          </a:p>
          <a:p>
            <a:pPr algn="just" rtl="1">
              <a:lnSpc>
                <a:spcPct val="150000"/>
              </a:lnSpc>
            </a:pPr>
            <a:r>
              <a:rPr lang="fa-IR" sz="1800" dirty="0">
                <a:cs typeface="B Nazanin" panose="00000400000000000000" pitchFamily="2" charset="-78"/>
              </a:rPr>
              <a:t>سایت های مرجع کاریابی</a:t>
            </a:r>
          </a:p>
          <a:p>
            <a:pPr marL="82296" indent="0"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73901361"/>
              </p:ext>
            </p:extLst>
          </p:nvPr>
        </p:nvGraphicFramePr>
        <p:xfrm>
          <a:off x="1524000" y="3429000"/>
          <a:ext cx="3200400" cy="263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lus 7"/>
          <p:cNvSpPr/>
          <p:nvPr/>
        </p:nvSpPr>
        <p:spPr>
          <a:xfrm>
            <a:off x="5212080" y="4343400"/>
            <a:ext cx="1066800" cy="83820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77505939"/>
              </p:ext>
            </p:extLst>
          </p:nvPr>
        </p:nvGraphicFramePr>
        <p:xfrm>
          <a:off x="5867400" y="4123708"/>
          <a:ext cx="3886200" cy="158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133600" y="1610653"/>
            <a:ext cx="2774815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www.numbeo.com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789864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52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FF0000"/>
      </a:accent3>
      <a:accent4>
        <a:srgbClr val="00B0F0"/>
      </a:accent4>
      <a:accent5>
        <a:srgbClr val="BFBFBF"/>
      </a:accent5>
      <a:accent6>
        <a:srgbClr val="00B050"/>
      </a:accent6>
      <a:hlink>
        <a:srgbClr val="69A020"/>
      </a:hlink>
      <a:folHlink>
        <a:srgbClr val="008BB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2252</TotalTime>
  <Words>433</Words>
  <Application>Microsoft Office PowerPoint</Application>
  <PresentationFormat>On-screen Show (4:3)</PresentationFormat>
  <Paragraphs>122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 Nazanin</vt:lpstr>
      <vt:lpstr>Berlin Sans FB</vt:lpstr>
      <vt:lpstr>Berlin Sans FB Demi</vt:lpstr>
      <vt:lpstr>Calibri</vt:lpstr>
      <vt:lpstr>Constantia</vt:lpstr>
      <vt:lpstr>Times New Roman</vt:lpstr>
      <vt:lpstr>Verdana</vt:lpstr>
      <vt:lpstr>Wingdings</vt:lpstr>
      <vt:lpstr>Wingdings 2</vt:lpstr>
      <vt:lpstr>Solstice</vt:lpstr>
      <vt:lpstr>راهنمای اخذ پذیرش  هلند و اسکاندیناوی</vt:lpstr>
      <vt:lpstr>چرا هلند و اسکاندیناوی؟</vt:lpstr>
      <vt:lpstr>مدارک مورد نیاز پذیرش</vt:lpstr>
      <vt:lpstr>نکات مهم پذیرش</vt:lpstr>
      <vt:lpstr>فرآیند درخواست پذیرش مقطع مستر سوئد</vt:lpstr>
      <vt:lpstr>اسکالرشیپ ها</vt:lpstr>
      <vt:lpstr>مقایسه هلند، سوئد و نروژ</vt:lpstr>
      <vt:lpstr>دانشگاه های برتر</vt:lpstr>
      <vt:lpstr>زندگی و کار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Mohammad Hosseini</cp:lastModifiedBy>
  <cp:revision>310</cp:revision>
  <dcterms:created xsi:type="dcterms:W3CDTF">2010-11-13T18:30:59Z</dcterms:created>
  <dcterms:modified xsi:type="dcterms:W3CDTF">2017-08-14T09:55:17Z</dcterms:modified>
</cp:coreProperties>
</file>