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8" r:id="rId2"/>
    <p:sldId id="267" r:id="rId3"/>
    <p:sldId id="264" r:id="rId4"/>
    <p:sldId id="265" r:id="rId5"/>
    <p:sldId id="270" r:id="rId6"/>
    <p:sldId id="266" r:id="rId7"/>
    <p:sldId id="272" r:id="rId8"/>
    <p:sldId id="271" r:id="rId9"/>
    <p:sldId id="256" r:id="rId10"/>
    <p:sldId id="257" r:id="rId11"/>
    <p:sldId id="258" r:id="rId12"/>
    <p:sldId id="259" r:id="rId13"/>
    <p:sldId id="260" r:id="rId14"/>
    <p:sldId id="262" r:id="rId15"/>
    <p:sldId id="269" r:id="rId16"/>
    <p:sldId id="26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7672E-4B9D-4450-B337-17F675345B46}" type="doc">
      <dgm:prSet loTypeId="urn:microsoft.com/office/officeart/2005/8/layout/hChevron3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93C0565-9672-41E9-AB5E-63378C98250B}">
      <dgm:prSet phldrT="[Text]" custT="1"/>
      <dgm:spPr/>
      <dgm:t>
        <a:bodyPr/>
        <a:lstStyle/>
        <a:p>
          <a:r>
            <a:rPr lang="en-US" sz="1300" b="1" dirty="0" err="1" smtClean="0">
              <a:latin typeface="Calibri" pitchFamily="34" charset="0"/>
              <a:cs typeface="Calibri" pitchFamily="34" charset="0"/>
            </a:rPr>
            <a:t>tir</a:t>
          </a:r>
          <a:endParaRPr lang="en-US" sz="1300" b="1" dirty="0">
            <a:latin typeface="Calibri" pitchFamily="34" charset="0"/>
            <a:cs typeface="Calibri" pitchFamily="34" charset="0"/>
          </a:endParaRPr>
        </a:p>
      </dgm:t>
    </dgm:pt>
    <dgm:pt modelId="{123945B7-02EE-4F3B-90CE-1043AA5F4305}" type="parTrans" cxnId="{E306F019-AECB-426F-A3B9-49FDEA904E6D}">
      <dgm:prSet/>
      <dgm:spPr/>
      <dgm:t>
        <a:bodyPr/>
        <a:lstStyle/>
        <a:p>
          <a:endParaRPr lang="en-US"/>
        </a:p>
      </dgm:t>
    </dgm:pt>
    <dgm:pt modelId="{AC372A2D-3A4F-41F2-A874-68FA85DDACD1}" type="sibTrans" cxnId="{E306F019-AECB-426F-A3B9-49FDEA904E6D}">
      <dgm:prSet/>
      <dgm:spPr/>
      <dgm:t>
        <a:bodyPr/>
        <a:lstStyle/>
        <a:p>
          <a:endParaRPr lang="en-US"/>
        </a:p>
      </dgm:t>
    </dgm:pt>
    <dgm:pt modelId="{487D0092-2F40-4B84-A2CB-115BD8844B65}">
      <dgm:prSet phldrT="[Text]" custT="1"/>
      <dgm:spPr/>
      <dgm:t>
        <a:bodyPr/>
        <a:lstStyle/>
        <a:p>
          <a:r>
            <a:rPr lang="en-US" sz="1300" b="1" dirty="0" err="1" smtClean="0">
              <a:latin typeface="Calibri" pitchFamily="34" charset="0"/>
              <a:cs typeface="Calibri" pitchFamily="34" charset="0"/>
            </a:rPr>
            <a:t>mordad</a:t>
          </a:r>
          <a:endParaRPr lang="en-US" sz="1300" b="1" dirty="0">
            <a:latin typeface="Calibri" pitchFamily="34" charset="0"/>
            <a:cs typeface="Calibri" pitchFamily="34" charset="0"/>
          </a:endParaRPr>
        </a:p>
      </dgm:t>
    </dgm:pt>
    <dgm:pt modelId="{DD19E229-B7CB-41CA-AEB3-FEE5F4B3DEBC}" type="parTrans" cxnId="{BF7C6674-AF60-4707-9089-37D9D7522488}">
      <dgm:prSet/>
      <dgm:spPr/>
      <dgm:t>
        <a:bodyPr/>
        <a:lstStyle/>
        <a:p>
          <a:endParaRPr lang="en-US"/>
        </a:p>
      </dgm:t>
    </dgm:pt>
    <dgm:pt modelId="{563FC62F-53CC-4D59-A45A-B607D84AD78D}" type="sibTrans" cxnId="{BF7C6674-AF60-4707-9089-37D9D7522488}">
      <dgm:prSet/>
      <dgm:spPr/>
      <dgm:t>
        <a:bodyPr/>
        <a:lstStyle/>
        <a:p>
          <a:endParaRPr lang="en-US"/>
        </a:p>
      </dgm:t>
    </dgm:pt>
    <dgm:pt modelId="{96A63F97-0378-44E3-90CC-074D9AC59D2F}">
      <dgm:prSet phldrT="[Text]" custT="1"/>
      <dgm:spPr/>
      <dgm:t>
        <a:bodyPr/>
        <a:lstStyle/>
        <a:p>
          <a:r>
            <a:rPr lang="en-US" sz="1200" b="1" dirty="0" err="1" smtClean="0">
              <a:latin typeface="Calibri" pitchFamily="34" charset="0"/>
              <a:cs typeface="Calibri" pitchFamily="34" charset="0"/>
            </a:rPr>
            <a:t>shahrivar</a:t>
          </a:r>
          <a:endParaRPr lang="en-US" sz="1300" b="1" dirty="0">
            <a:latin typeface="Calibri" pitchFamily="34" charset="0"/>
            <a:cs typeface="Calibri" pitchFamily="34" charset="0"/>
          </a:endParaRPr>
        </a:p>
      </dgm:t>
    </dgm:pt>
    <dgm:pt modelId="{63E5D39E-8658-4E4F-AFD4-980B9BD664EF}" type="parTrans" cxnId="{D36317E1-AD1B-4633-A447-CDB88A8DE79B}">
      <dgm:prSet/>
      <dgm:spPr/>
      <dgm:t>
        <a:bodyPr/>
        <a:lstStyle/>
        <a:p>
          <a:endParaRPr lang="en-US"/>
        </a:p>
      </dgm:t>
    </dgm:pt>
    <dgm:pt modelId="{F8EC8AA1-F0B7-43EA-A6D3-F56F4ED5A54A}" type="sibTrans" cxnId="{D36317E1-AD1B-4633-A447-CDB88A8DE79B}">
      <dgm:prSet/>
      <dgm:spPr/>
      <dgm:t>
        <a:bodyPr/>
        <a:lstStyle/>
        <a:p>
          <a:endParaRPr lang="en-US"/>
        </a:p>
      </dgm:t>
    </dgm:pt>
    <dgm:pt modelId="{276295EB-41DA-43A9-BDD5-06CB79708F53}">
      <dgm:prSet phldrT="[Text]" custT="1"/>
      <dgm:spPr/>
      <dgm:t>
        <a:bodyPr/>
        <a:lstStyle/>
        <a:p>
          <a:r>
            <a:rPr lang="en-US" sz="1300" b="1" smtClean="0">
              <a:latin typeface="Calibri" pitchFamily="34" charset="0"/>
              <a:cs typeface="Calibri" pitchFamily="34" charset="0"/>
            </a:rPr>
            <a:t>mehr</a:t>
          </a:r>
          <a:endParaRPr lang="en-US" sz="1300" b="1" dirty="0">
            <a:latin typeface="Calibri" pitchFamily="34" charset="0"/>
            <a:cs typeface="Calibri" pitchFamily="34" charset="0"/>
          </a:endParaRPr>
        </a:p>
      </dgm:t>
    </dgm:pt>
    <dgm:pt modelId="{EEEE774A-5BB2-4CC9-99B9-76FDEB639400}" type="parTrans" cxnId="{65123BD0-F8EC-42FD-B904-C4D00EA70CAE}">
      <dgm:prSet/>
      <dgm:spPr/>
      <dgm:t>
        <a:bodyPr/>
        <a:lstStyle/>
        <a:p>
          <a:endParaRPr lang="en-US"/>
        </a:p>
      </dgm:t>
    </dgm:pt>
    <dgm:pt modelId="{03FD61D2-D0E7-4385-91B5-7E2503FAF8E5}" type="sibTrans" cxnId="{65123BD0-F8EC-42FD-B904-C4D00EA70CAE}">
      <dgm:prSet/>
      <dgm:spPr/>
      <dgm:t>
        <a:bodyPr/>
        <a:lstStyle/>
        <a:p>
          <a:endParaRPr lang="en-US"/>
        </a:p>
      </dgm:t>
    </dgm:pt>
    <dgm:pt modelId="{6FAEB354-7D36-49B4-BF51-671C4382D10B}">
      <dgm:prSet phldrT="[Text]" custT="1"/>
      <dgm:spPr/>
      <dgm:t>
        <a:bodyPr/>
        <a:lstStyle/>
        <a:p>
          <a:r>
            <a:rPr lang="en-US" sz="1300" b="1" smtClean="0">
              <a:latin typeface="Calibri" pitchFamily="34" charset="0"/>
              <a:cs typeface="Calibri" pitchFamily="34" charset="0"/>
            </a:rPr>
            <a:t>aban</a:t>
          </a:r>
          <a:endParaRPr lang="en-US" sz="1300" b="1" dirty="0">
            <a:latin typeface="Calibri" pitchFamily="34" charset="0"/>
            <a:cs typeface="Calibri" pitchFamily="34" charset="0"/>
          </a:endParaRPr>
        </a:p>
      </dgm:t>
    </dgm:pt>
    <dgm:pt modelId="{36C31E7B-6C8D-4776-B1A4-7FACDE7B6BAB}" type="parTrans" cxnId="{4A8F5079-B910-4B7E-8322-D245A898620E}">
      <dgm:prSet/>
      <dgm:spPr/>
      <dgm:t>
        <a:bodyPr/>
        <a:lstStyle/>
        <a:p>
          <a:endParaRPr lang="en-US"/>
        </a:p>
      </dgm:t>
    </dgm:pt>
    <dgm:pt modelId="{2741B329-6C18-4AB9-9A0A-EEFA0BAF48E7}" type="sibTrans" cxnId="{4A8F5079-B910-4B7E-8322-D245A898620E}">
      <dgm:prSet/>
      <dgm:spPr/>
      <dgm:t>
        <a:bodyPr/>
        <a:lstStyle/>
        <a:p>
          <a:endParaRPr lang="en-US"/>
        </a:p>
      </dgm:t>
    </dgm:pt>
    <dgm:pt modelId="{95C93E6C-290D-4B54-BBE1-19C1174500F2}">
      <dgm:prSet phldrT="[Text]" custT="1"/>
      <dgm:spPr/>
      <dgm:t>
        <a:bodyPr/>
        <a:lstStyle/>
        <a:p>
          <a:r>
            <a:rPr lang="en-US" sz="1300" b="1" smtClean="0">
              <a:latin typeface="Calibri" pitchFamily="34" charset="0"/>
              <a:cs typeface="Calibri" pitchFamily="34" charset="0"/>
            </a:rPr>
            <a:t>azar</a:t>
          </a:r>
          <a:endParaRPr lang="en-US" sz="1300" b="1" dirty="0">
            <a:latin typeface="Calibri" pitchFamily="34" charset="0"/>
            <a:cs typeface="Calibri" pitchFamily="34" charset="0"/>
          </a:endParaRPr>
        </a:p>
      </dgm:t>
    </dgm:pt>
    <dgm:pt modelId="{7EC9F66F-C830-4CC2-8F04-7D2A112A35E0}" type="parTrans" cxnId="{5B195C2A-4B81-4B1B-AD07-91EF9F86E388}">
      <dgm:prSet/>
      <dgm:spPr/>
      <dgm:t>
        <a:bodyPr/>
        <a:lstStyle/>
        <a:p>
          <a:endParaRPr lang="en-US"/>
        </a:p>
      </dgm:t>
    </dgm:pt>
    <dgm:pt modelId="{C2038099-FE6B-4A1D-A12F-7FB7B2B05982}" type="sibTrans" cxnId="{5B195C2A-4B81-4B1B-AD07-91EF9F86E388}">
      <dgm:prSet/>
      <dgm:spPr/>
      <dgm:t>
        <a:bodyPr/>
        <a:lstStyle/>
        <a:p>
          <a:endParaRPr lang="en-US"/>
        </a:p>
      </dgm:t>
    </dgm:pt>
    <dgm:pt modelId="{55E68C53-46FE-4878-A326-0FA0C30867BC}">
      <dgm:prSet phldrT="[Text]" custT="1"/>
      <dgm:spPr/>
      <dgm:t>
        <a:bodyPr/>
        <a:lstStyle/>
        <a:p>
          <a:r>
            <a:rPr lang="en-US" sz="1300" b="1" smtClean="0">
              <a:latin typeface="Calibri" pitchFamily="34" charset="0"/>
              <a:cs typeface="Calibri" pitchFamily="34" charset="0"/>
            </a:rPr>
            <a:t>dey</a:t>
          </a:r>
          <a:endParaRPr lang="en-US" sz="1300" b="1" dirty="0">
            <a:latin typeface="Calibri" pitchFamily="34" charset="0"/>
            <a:cs typeface="Calibri" pitchFamily="34" charset="0"/>
          </a:endParaRPr>
        </a:p>
      </dgm:t>
    </dgm:pt>
    <dgm:pt modelId="{726B30D3-ECF9-4BD9-8B2F-AEFB1E4B738A}" type="parTrans" cxnId="{4A55B8CE-AA84-4108-9FA3-5C3D66C4429D}">
      <dgm:prSet/>
      <dgm:spPr/>
      <dgm:t>
        <a:bodyPr/>
        <a:lstStyle/>
        <a:p>
          <a:endParaRPr lang="en-US"/>
        </a:p>
      </dgm:t>
    </dgm:pt>
    <dgm:pt modelId="{5DDCF5C5-0457-4011-8D07-F379BC14C41B}" type="sibTrans" cxnId="{4A55B8CE-AA84-4108-9FA3-5C3D66C4429D}">
      <dgm:prSet/>
      <dgm:spPr/>
      <dgm:t>
        <a:bodyPr/>
        <a:lstStyle/>
        <a:p>
          <a:endParaRPr lang="en-US"/>
        </a:p>
      </dgm:t>
    </dgm:pt>
    <dgm:pt modelId="{8D94AFC4-54AC-4B9C-B5A7-60CAD17AEA5C}">
      <dgm:prSet phldrT="[Text]" custT="1"/>
      <dgm:spPr/>
      <dgm:t>
        <a:bodyPr/>
        <a:lstStyle/>
        <a:p>
          <a:r>
            <a:rPr lang="en-US" sz="1300" b="1" smtClean="0">
              <a:latin typeface="Calibri" pitchFamily="34" charset="0"/>
              <a:cs typeface="Calibri" pitchFamily="34" charset="0"/>
            </a:rPr>
            <a:t>Bahman </a:t>
          </a:r>
          <a:endParaRPr lang="en-US" sz="1300" b="1" dirty="0">
            <a:latin typeface="Calibri" pitchFamily="34" charset="0"/>
            <a:cs typeface="Calibri" pitchFamily="34" charset="0"/>
          </a:endParaRPr>
        </a:p>
      </dgm:t>
    </dgm:pt>
    <dgm:pt modelId="{261A8958-F8DC-47BD-A35B-02C86F44D819}" type="parTrans" cxnId="{F31A40CD-1F3C-47C6-B922-00048D0267F7}">
      <dgm:prSet/>
      <dgm:spPr/>
      <dgm:t>
        <a:bodyPr/>
        <a:lstStyle/>
        <a:p>
          <a:endParaRPr lang="en-US"/>
        </a:p>
      </dgm:t>
    </dgm:pt>
    <dgm:pt modelId="{572BB475-0A39-470B-9D4D-88C9B769A8D9}" type="sibTrans" cxnId="{F31A40CD-1F3C-47C6-B922-00048D0267F7}">
      <dgm:prSet/>
      <dgm:spPr/>
      <dgm:t>
        <a:bodyPr/>
        <a:lstStyle/>
        <a:p>
          <a:endParaRPr lang="en-US"/>
        </a:p>
      </dgm:t>
    </dgm:pt>
    <dgm:pt modelId="{CACE6B76-AFC2-48C2-8E74-A1830AB437D8}">
      <dgm:prSet phldrT="[Text]" custT="1"/>
      <dgm:spPr/>
      <dgm:t>
        <a:bodyPr/>
        <a:lstStyle/>
        <a:p>
          <a:r>
            <a:rPr lang="en-US" sz="1300" b="1" smtClean="0">
              <a:latin typeface="Calibri" pitchFamily="34" charset="0"/>
              <a:cs typeface="Calibri" pitchFamily="34" charset="0"/>
            </a:rPr>
            <a:t>esfand</a:t>
          </a:r>
          <a:endParaRPr lang="en-US" sz="1300" b="1" dirty="0">
            <a:latin typeface="Calibri" pitchFamily="34" charset="0"/>
            <a:cs typeface="Calibri" pitchFamily="34" charset="0"/>
          </a:endParaRPr>
        </a:p>
      </dgm:t>
    </dgm:pt>
    <dgm:pt modelId="{1387A88E-BA0C-43E5-9191-809D6F33223C}" type="parTrans" cxnId="{E5ECD94F-C1E6-4D02-8D6E-55043FD75E18}">
      <dgm:prSet/>
      <dgm:spPr/>
      <dgm:t>
        <a:bodyPr/>
        <a:lstStyle/>
        <a:p>
          <a:endParaRPr lang="en-US"/>
        </a:p>
      </dgm:t>
    </dgm:pt>
    <dgm:pt modelId="{7BD064DF-750C-4FED-8DD0-CEF9B7CC7292}" type="sibTrans" cxnId="{E5ECD94F-C1E6-4D02-8D6E-55043FD75E18}">
      <dgm:prSet/>
      <dgm:spPr/>
      <dgm:t>
        <a:bodyPr/>
        <a:lstStyle/>
        <a:p>
          <a:endParaRPr lang="en-US"/>
        </a:p>
      </dgm:t>
    </dgm:pt>
    <dgm:pt modelId="{CB6B4A7E-6BA2-4EB7-83E6-E36F2ABCEE1E}" type="pres">
      <dgm:prSet presAssocID="{4E87672E-4B9D-4450-B337-17F675345B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3CFAB-98D4-43EC-B576-DE5707D82443}" type="pres">
      <dgm:prSet presAssocID="{C93C0565-9672-41E9-AB5E-63378C98250B}" presName="parTxOnly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D6BB1-13B4-4356-82A2-051A1EC7DA9B}" type="pres">
      <dgm:prSet presAssocID="{AC372A2D-3A4F-41F2-A874-68FA85DDACD1}" presName="parSpace" presStyleCnt="0"/>
      <dgm:spPr/>
      <dgm:t>
        <a:bodyPr/>
        <a:lstStyle/>
        <a:p>
          <a:endParaRPr lang="en-US"/>
        </a:p>
      </dgm:t>
    </dgm:pt>
    <dgm:pt modelId="{7CC8A9B5-2BDC-40E6-AE36-ECEA77320D94}" type="pres">
      <dgm:prSet presAssocID="{487D0092-2F40-4B84-A2CB-115BD8844B65}" presName="parTxOnly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EFA99-6E9F-43D1-B80D-60990C6F5DFD}" type="pres">
      <dgm:prSet presAssocID="{563FC62F-53CC-4D59-A45A-B607D84AD78D}" presName="parSpace" presStyleCnt="0"/>
      <dgm:spPr/>
      <dgm:t>
        <a:bodyPr/>
        <a:lstStyle/>
        <a:p>
          <a:endParaRPr lang="en-US"/>
        </a:p>
      </dgm:t>
    </dgm:pt>
    <dgm:pt modelId="{9C0633AC-E2AF-481A-BFBC-918596454E30}" type="pres">
      <dgm:prSet presAssocID="{96A63F97-0378-44E3-90CC-074D9AC59D2F}" presName="parTxOnly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F964E-9368-439B-89C4-FBF4807D4E41}" type="pres">
      <dgm:prSet presAssocID="{F8EC8AA1-F0B7-43EA-A6D3-F56F4ED5A54A}" presName="parSpace" presStyleCnt="0"/>
      <dgm:spPr/>
      <dgm:t>
        <a:bodyPr/>
        <a:lstStyle/>
        <a:p>
          <a:endParaRPr lang="en-US"/>
        </a:p>
      </dgm:t>
    </dgm:pt>
    <dgm:pt modelId="{346E6277-5CC4-445E-8855-6E1E39169E6B}" type="pres">
      <dgm:prSet presAssocID="{276295EB-41DA-43A9-BDD5-06CB79708F53}" presName="parTxOnly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F7D38-6D3E-4746-9909-25085D6313CE}" type="pres">
      <dgm:prSet presAssocID="{03FD61D2-D0E7-4385-91B5-7E2503FAF8E5}" presName="parSpace" presStyleCnt="0"/>
      <dgm:spPr/>
      <dgm:t>
        <a:bodyPr/>
        <a:lstStyle/>
        <a:p>
          <a:endParaRPr lang="en-US"/>
        </a:p>
      </dgm:t>
    </dgm:pt>
    <dgm:pt modelId="{113326A5-83CB-4F60-B8D4-A74BF07CC0EE}" type="pres">
      <dgm:prSet presAssocID="{6FAEB354-7D36-49B4-BF51-671C4382D10B}" presName="parTxOnly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BFB29-FA64-44FC-AFC7-FBD6D3B22C11}" type="pres">
      <dgm:prSet presAssocID="{2741B329-6C18-4AB9-9A0A-EEFA0BAF48E7}" presName="parSpace" presStyleCnt="0"/>
      <dgm:spPr/>
      <dgm:t>
        <a:bodyPr/>
        <a:lstStyle/>
        <a:p>
          <a:endParaRPr lang="en-US"/>
        </a:p>
      </dgm:t>
    </dgm:pt>
    <dgm:pt modelId="{AAC1E033-B639-41D3-81A0-595D4A73A906}" type="pres">
      <dgm:prSet presAssocID="{95C93E6C-290D-4B54-BBE1-19C1174500F2}" presName="parTxOnly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094F9-0185-43E0-A105-3CEF81644467}" type="pres">
      <dgm:prSet presAssocID="{C2038099-FE6B-4A1D-A12F-7FB7B2B05982}" presName="parSpace" presStyleCnt="0"/>
      <dgm:spPr/>
      <dgm:t>
        <a:bodyPr/>
        <a:lstStyle/>
        <a:p>
          <a:endParaRPr lang="en-US"/>
        </a:p>
      </dgm:t>
    </dgm:pt>
    <dgm:pt modelId="{81E69413-A1E5-4F03-8BA3-646853F4A6A0}" type="pres">
      <dgm:prSet presAssocID="{55E68C53-46FE-4878-A326-0FA0C30867BC}" presName="parTxOnly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DD16-C763-42DE-B07F-DAFD567C2C94}" type="pres">
      <dgm:prSet presAssocID="{5DDCF5C5-0457-4011-8D07-F379BC14C41B}" presName="parSpace" presStyleCnt="0"/>
      <dgm:spPr/>
      <dgm:t>
        <a:bodyPr/>
        <a:lstStyle/>
        <a:p>
          <a:endParaRPr lang="en-US"/>
        </a:p>
      </dgm:t>
    </dgm:pt>
    <dgm:pt modelId="{8B7AC8D0-8F69-4309-92F4-4ADBE9E6E90A}" type="pres">
      <dgm:prSet presAssocID="{8D94AFC4-54AC-4B9C-B5A7-60CAD17AEA5C}" presName="parTxOnly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01E43-BD69-4718-8165-A602098273FE}" type="pres">
      <dgm:prSet presAssocID="{572BB475-0A39-470B-9D4D-88C9B769A8D9}" presName="parSpace" presStyleCnt="0"/>
      <dgm:spPr/>
      <dgm:t>
        <a:bodyPr/>
        <a:lstStyle/>
        <a:p>
          <a:endParaRPr lang="en-US"/>
        </a:p>
      </dgm:t>
    </dgm:pt>
    <dgm:pt modelId="{142364B5-234C-4C3E-98CE-C7BDE2B09E5F}" type="pres">
      <dgm:prSet presAssocID="{CACE6B76-AFC2-48C2-8E74-A1830AB437D8}" presName="parTxOnly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ECD94F-C1E6-4D02-8D6E-55043FD75E18}" srcId="{4E87672E-4B9D-4450-B337-17F675345B46}" destId="{CACE6B76-AFC2-48C2-8E74-A1830AB437D8}" srcOrd="8" destOrd="0" parTransId="{1387A88E-BA0C-43E5-9191-809D6F33223C}" sibTransId="{7BD064DF-750C-4FED-8DD0-CEF9B7CC7292}"/>
    <dgm:cxn modelId="{4A8F5079-B910-4B7E-8322-D245A898620E}" srcId="{4E87672E-4B9D-4450-B337-17F675345B46}" destId="{6FAEB354-7D36-49B4-BF51-671C4382D10B}" srcOrd="4" destOrd="0" parTransId="{36C31E7B-6C8D-4776-B1A4-7FACDE7B6BAB}" sibTransId="{2741B329-6C18-4AB9-9A0A-EEFA0BAF48E7}"/>
    <dgm:cxn modelId="{4A55B8CE-AA84-4108-9FA3-5C3D66C4429D}" srcId="{4E87672E-4B9D-4450-B337-17F675345B46}" destId="{55E68C53-46FE-4878-A326-0FA0C30867BC}" srcOrd="6" destOrd="0" parTransId="{726B30D3-ECF9-4BD9-8B2F-AEFB1E4B738A}" sibTransId="{5DDCF5C5-0457-4011-8D07-F379BC14C41B}"/>
    <dgm:cxn modelId="{65123BD0-F8EC-42FD-B904-C4D00EA70CAE}" srcId="{4E87672E-4B9D-4450-B337-17F675345B46}" destId="{276295EB-41DA-43A9-BDD5-06CB79708F53}" srcOrd="3" destOrd="0" parTransId="{EEEE774A-5BB2-4CC9-99B9-76FDEB639400}" sibTransId="{03FD61D2-D0E7-4385-91B5-7E2503FAF8E5}"/>
    <dgm:cxn modelId="{E306F019-AECB-426F-A3B9-49FDEA904E6D}" srcId="{4E87672E-4B9D-4450-B337-17F675345B46}" destId="{C93C0565-9672-41E9-AB5E-63378C98250B}" srcOrd="0" destOrd="0" parTransId="{123945B7-02EE-4F3B-90CE-1043AA5F4305}" sibTransId="{AC372A2D-3A4F-41F2-A874-68FA85DDACD1}"/>
    <dgm:cxn modelId="{E7D97F52-3F85-4510-A942-21B5529D3C6B}" type="presOf" srcId="{8D94AFC4-54AC-4B9C-B5A7-60CAD17AEA5C}" destId="{8B7AC8D0-8F69-4309-92F4-4ADBE9E6E90A}" srcOrd="0" destOrd="0" presId="urn:microsoft.com/office/officeart/2005/8/layout/hChevron3"/>
    <dgm:cxn modelId="{43F1A50D-FA40-4C65-898D-5C205D8AE1C1}" type="presOf" srcId="{276295EB-41DA-43A9-BDD5-06CB79708F53}" destId="{346E6277-5CC4-445E-8855-6E1E39169E6B}" srcOrd="0" destOrd="0" presId="urn:microsoft.com/office/officeart/2005/8/layout/hChevron3"/>
    <dgm:cxn modelId="{D36317E1-AD1B-4633-A447-CDB88A8DE79B}" srcId="{4E87672E-4B9D-4450-B337-17F675345B46}" destId="{96A63F97-0378-44E3-90CC-074D9AC59D2F}" srcOrd="2" destOrd="0" parTransId="{63E5D39E-8658-4E4F-AFD4-980B9BD664EF}" sibTransId="{F8EC8AA1-F0B7-43EA-A6D3-F56F4ED5A54A}"/>
    <dgm:cxn modelId="{375E0FA2-74C1-4490-9F74-2558ACC05F8A}" type="presOf" srcId="{55E68C53-46FE-4878-A326-0FA0C30867BC}" destId="{81E69413-A1E5-4F03-8BA3-646853F4A6A0}" srcOrd="0" destOrd="0" presId="urn:microsoft.com/office/officeart/2005/8/layout/hChevron3"/>
    <dgm:cxn modelId="{64F475B0-A7E5-4C61-BA11-0158377D0F64}" type="presOf" srcId="{96A63F97-0378-44E3-90CC-074D9AC59D2F}" destId="{9C0633AC-E2AF-481A-BFBC-918596454E30}" srcOrd="0" destOrd="0" presId="urn:microsoft.com/office/officeart/2005/8/layout/hChevron3"/>
    <dgm:cxn modelId="{D03DB0C3-9DA5-4C78-B552-63C09808A9D6}" type="presOf" srcId="{C93C0565-9672-41E9-AB5E-63378C98250B}" destId="{2533CFAB-98D4-43EC-B576-DE5707D82443}" srcOrd="0" destOrd="0" presId="urn:microsoft.com/office/officeart/2005/8/layout/hChevron3"/>
    <dgm:cxn modelId="{F31A40CD-1F3C-47C6-B922-00048D0267F7}" srcId="{4E87672E-4B9D-4450-B337-17F675345B46}" destId="{8D94AFC4-54AC-4B9C-B5A7-60CAD17AEA5C}" srcOrd="7" destOrd="0" parTransId="{261A8958-F8DC-47BD-A35B-02C86F44D819}" sibTransId="{572BB475-0A39-470B-9D4D-88C9B769A8D9}"/>
    <dgm:cxn modelId="{5B195C2A-4B81-4B1B-AD07-91EF9F86E388}" srcId="{4E87672E-4B9D-4450-B337-17F675345B46}" destId="{95C93E6C-290D-4B54-BBE1-19C1174500F2}" srcOrd="5" destOrd="0" parTransId="{7EC9F66F-C830-4CC2-8F04-7D2A112A35E0}" sibTransId="{C2038099-FE6B-4A1D-A12F-7FB7B2B05982}"/>
    <dgm:cxn modelId="{BF7C6674-AF60-4707-9089-37D9D7522488}" srcId="{4E87672E-4B9D-4450-B337-17F675345B46}" destId="{487D0092-2F40-4B84-A2CB-115BD8844B65}" srcOrd="1" destOrd="0" parTransId="{DD19E229-B7CB-41CA-AEB3-FEE5F4B3DEBC}" sibTransId="{563FC62F-53CC-4D59-A45A-B607D84AD78D}"/>
    <dgm:cxn modelId="{5A66F224-2E03-4559-AF59-5BBA7CFA36CC}" type="presOf" srcId="{CACE6B76-AFC2-48C2-8E74-A1830AB437D8}" destId="{142364B5-234C-4C3E-98CE-C7BDE2B09E5F}" srcOrd="0" destOrd="0" presId="urn:microsoft.com/office/officeart/2005/8/layout/hChevron3"/>
    <dgm:cxn modelId="{130BECAF-AD9F-43C8-B856-AE7EE24D94D0}" type="presOf" srcId="{487D0092-2F40-4B84-A2CB-115BD8844B65}" destId="{7CC8A9B5-2BDC-40E6-AE36-ECEA77320D94}" srcOrd="0" destOrd="0" presId="urn:microsoft.com/office/officeart/2005/8/layout/hChevron3"/>
    <dgm:cxn modelId="{A8D42378-B911-42FC-8CFB-BFD0987CA6E0}" type="presOf" srcId="{4E87672E-4B9D-4450-B337-17F675345B46}" destId="{CB6B4A7E-6BA2-4EB7-83E6-E36F2ABCEE1E}" srcOrd="0" destOrd="0" presId="urn:microsoft.com/office/officeart/2005/8/layout/hChevron3"/>
    <dgm:cxn modelId="{1D81808F-663E-44F9-9D9C-A726BE3EA6EC}" type="presOf" srcId="{95C93E6C-290D-4B54-BBE1-19C1174500F2}" destId="{AAC1E033-B639-41D3-81A0-595D4A73A906}" srcOrd="0" destOrd="0" presId="urn:microsoft.com/office/officeart/2005/8/layout/hChevron3"/>
    <dgm:cxn modelId="{E3D0BC29-5FA0-4F05-9CF5-6B2DF0EA4EEE}" type="presOf" srcId="{6FAEB354-7D36-49B4-BF51-671C4382D10B}" destId="{113326A5-83CB-4F60-B8D4-A74BF07CC0EE}" srcOrd="0" destOrd="0" presId="urn:microsoft.com/office/officeart/2005/8/layout/hChevron3"/>
    <dgm:cxn modelId="{CF413EB3-82E2-4619-B655-0099BB9DD98F}" type="presParOf" srcId="{CB6B4A7E-6BA2-4EB7-83E6-E36F2ABCEE1E}" destId="{2533CFAB-98D4-43EC-B576-DE5707D82443}" srcOrd="0" destOrd="0" presId="urn:microsoft.com/office/officeart/2005/8/layout/hChevron3"/>
    <dgm:cxn modelId="{52B163AE-EC91-4E28-8BB6-7F7A885A30E2}" type="presParOf" srcId="{CB6B4A7E-6BA2-4EB7-83E6-E36F2ABCEE1E}" destId="{BF0D6BB1-13B4-4356-82A2-051A1EC7DA9B}" srcOrd="1" destOrd="0" presId="urn:microsoft.com/office/officeart/2005/8/layout/hChevron3"/>
    <dgm:cxn modelId="{DB9E974D-89EE-485D-A5A2-AA7386055567}" type="presParOf" srcId="{CB6B4A7E-6BA2-4EB7-83E6-E36F2ABCEE1E}" destId="{7CC8A9B5-2BDC-40E6-AE36-ECEA77320D94}" srcOrd="2" destOrd="0" presId="urn:microsoft.com/office/officeart/2005/8/layout/hChevron3"/>
    <dgm:cxn modelId="{69800DD7-D239-4EBA-B61A-EADD8A0079C0}" type="presParOf" srcId="{CB6B4A7E-6BA2-4EB7-83E6-E36F2ABCEE1E}" destId="{290EFA99-6E9F-43D1-B80D-60990C6F5DFD}" srcOrd="3" destOrd="0" presId="urn:microsoft.com/office/officeart/2005/8/layout/hChevron3"/>
    <dgm:cxn modelId="{A306B8C9-56AD-42D4-BBCE-027ADCE3EC0D}" type="presParOf" srcId="{CB6B4A7E-6BA2-4EB7-83E6-E36F2ABCEE1E}" destId="{9C0633AC-E2AF-481A-BFBC-918596454E30}" srcOrd="4" destOrd="0" presId="urn:microsoft.com/office/officeart/2005/8/layout/hChevron3"/>
    <dgm:cxn modelId="{5FE2D793-B29F-45A2-B1DB-163E073AC57D}" type="presParOf" srcId="{CB6B4A7E-6BA2-4EB7-83E6-E36F2ABCEE1E}" destId="{217F964E-9368-439B-89C4-FBF4807D4E41}" srcOrd="5" destOrd="0" presId="urn:microsoft.com/office/officeart/2005/8/layout/hChevron3"/>
    <dgm:cxn modelId="{0BFA841C-0AE9-4BCE-9093-FA3FF05C2FB9}" type="presParOf" srcId="{CB6B4A7E-6BA2-4EB7-83E6-E36F2ABCEE1E}" destId="{346E6277-5CC4-445E-8855-6E1E39169E6B}" srcOrd="6" destOrd="0" presId="urn:microsoft.com/office/officeart/2005/8/layout/hChevron3"/>
    <dgm:cxn modelId="{0E13A256-EE66-4FC4-8A00-1FD1F27D2CD0}" type="presParOf" srcId="{CB6B4A7E-6BA2-4EB7-83E6-E36F2ABCEE1E}" destId="{73EF7D38-6D3E-4746-9909-25085D6313CE}" srcOrd="7" destOrd="0" presId="urn:microsoft.com/office/officeart/2005/8/layout/hChevron3"/>
    <dgm:cxn modelId="{8448211C-9B97-436A-A327-1A013AA28888}" type="presParOf" srcId="{CB6B4A7E-6BA2-4EB7-83E6-E36F2ABCEE1E}" destId="{113326A5-83CB-4F60-B8D4-A74BF07CC0EE}" srcOrd="8" destOrd="0" presId="urn:microsoft.com/office/officeart/2005/8/layout/hChevron3"/>
    <dgm:cxn modelId="{BDC60094-9CF9-4717-8338-BC5E5A99AF10}" type="presParOf" srcId="{CB6B4A7E-6BA2-4EB7-83E6-E36F2ABCEE1E}" destId="{7F9BFB29-FA64-44FC-AFC7-FBD6D3B22C11}" srcOrd="9" destOrd="0" presId="urn:microsoft.com/office/officeart/2005/8/layout/hChevron3"/>
    <dgm:cxn modelId="{A1BCA1E7-C8C4-4105-83B1-1C2F9E4D79B3}" type="presParOf" srcId="{CB6B4A7E-6BA2-4EB7-83E6-E36F2ABCEE1E}" destId="{AAC1E033-B639-41D3-81A0-595D4A73A906}" srcOrd="10" destOrd="0" presId="urn:microsoft.com/office/officeart/2005/8/layout/hChevron3"/>
    <dgm:cxn modelId="{1C55CBE7-D6CE-4929-B181-57965E499701}" type="presParOf" srcId="{CB6B4A7E-6BA2-4EB7-83E6-E36F2ABCEE1E}" destId="{C74094F9-0185-43E0-A105-3CEF81644467}" srcOrd="11" destOrd="0" presId="urn:microsoft.com/office/officeart/2005/8/layout/hChevron3"/>
    <dgm:cxn modelId="{776E6D0A-2EC8-48A1-ABB9-28D83DD7B6D9}" type="presParOf" srcId="{CB6B4A7E-6BA2-4EB7-83E6-E36F2ABCEE1E}" destId="{81E69413-A1E5-4F03-8BA3-646853F4A6A0}" srcOrd="12" destOrd="0" presId="urn:microsoft.com/office/officeart/2005/8/layout/hChevron3"/>
    <dgm:cxn modelId="{D650AB41-BC38-477A-968A-705BFED0659D}" type="presParOf" srcId="{CB6B4A7E-6BA2-4EB7-83E6-E36F2ABCEE1E}" destId="{C0C3DD16-C763-42DE-B07F-DAFD567C2C94}" srcOrd="13" destOrd="0" presId="urn:microsoft.com/office/officeart/2005/8/layout/hChevron3"/>
    <dgm:cxn modelId="{BA55F922-B5C6-4007-B9EA-7D8EE684DCE2}" type="presParOf" srcId="{CB6B4A7E-6BA2-4EB7-83E6-E36F2ABCEE1E}" destId="{8B7AC8D0-8F69-4309-92F4-4ADBE9E6E90A}" srcOrd="14" destOrd="0" presId="urn:microsoft.com/office/officeart/2005/8/layout/hChevron3"/>
    <dgm:cxn modelId="{C4A209C2-B323-4EB2-985C-23BAF536DCE2}" type="presParOf" srcId="{CB6B4A7E-6BA2-4EB7-83E6-E36F2ABCEE1E}" destId="{39401E43-BD69-4718-8165-A602098273FE}" srcOrd="15" destOrd="0" presId="urn:microsoft.com/office/officeart/2005/8/layout/hChevron3"/>
    <dgm:cxn modelId="{AE9791B0-8F2A-4D84-8025-96A9654ABC24}" type="presParOf" srcId="{CB6B4A7E-6BA2-4EB7-83E6-E36F2ABCEE1E}" destId="{142364B5-234C-4C3E-98CE-C7BDE2B09E5F}" srcOrd="1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2" qsCatId="3D" csTypeId="urn:microsoft.com/office/officeart/2005/8/colors/accent2_2" csCatId="accent2" phldr="1"/>
      <dgm:spPr/>
    </dgm:pt>
    <dgm:pt modelId="{97F3A3FC-3681-45B8-A270-7BFC9F929EB2}">
      <dgm:prSet phldrT="[Text]"/>
      <dgm:spPr>
        <a:solidFill>
          <a:srgbClr val="FF0000">
            <a:alpha val="54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TOEFL</a:t>
          </a:r>
          <a:endParaRPr lang="en-US" dirty="0">
            <a:solidFill>
              <a:schemeClr val="tx1"/>
            </a:solidFill>
          </a:endParaRPr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33317" custLinFactNeighborY="4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E05101A7-7994-4AD5-82D9-706A0E394142}" type="presOf" srcId="{97F3A3FC-3681-45B8-A270-7BFC9F929EB2}" destId="{95F25946-DE3B-4AA5-B560-8BBA4986E5ED}" srcOrd="0" destOrd="0" presId="urn:microsoft.com/office/officeart/2005/8/layout/hChevron3"/>
    <dgm:cxn modelId="{1640B50D-398B-4EE3-9E60-9E669D888F79}" type="presOf" srcId="{E3DC56A6-3BFC-4F3B-B7C2-3C96B746A247}" destId="{8AFF1C9C-ACA5-46A4-8523-2FB7A5C10E78}" srcOrd="0" destOrd="0" presId="urn:microsoft.com/office/officeart/2005/8/layout/hChevron3"/>
    <dgm:cxn modelId="{D356F684-31E4-4FF3-999C-43C2F34E1FE8}" type="presParOf" srcId="{8AFF1C9C-ACA5-46A4-8523-2FB7A5C10E78}" destId="{95F25946-DE3B-4AA5-B560-8BBA4986E5E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2" qsCatId="3D" csTypeId="urn:microsoft.com/office/officeart/2005/8/colors/accent2_2" csCatId="accent2" phldr="1"/>
      <dgm:spPr/>
    </dgm:pt>
    <dgm:pt modelId="{97F3A3FC-3681-45B8-A270-7BFC9F929EB2}">
      <dgm:prSet phldrT="[Text]"/>
      <dgm:spPr>
        <a:solidFill>
          <a:srgbClr val="00B0F0">
            <a:alpha val="54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GRE</a:t>
          </a:r>
          <a:endParaRPr lang="en-US" dirty="0">
            <a:solidFill>
              <a:schemeClr val="tx1"/>
            </a:solidFill>
          </a:endParaRPr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27638" custLinFactNeighborY="6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DF4193-7C27-4DDC-A2D5-B0E5318DFE03}" type="presOf" srcId="{97F3A3FC-3681-45B8-A270-7BFC9F929EB2}" destId="{95F25946-DE3B-4AA5-B560-8BBA4986E5ED}" srcOrd="0" destOrd="0" presId="urn:microsoft.com/office/officeart/2005/8/layout/hChevron3"/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9985B35C-DA4F-45E5-A414-866CB1F848F2}" type="presOf" srcId="{E3DC56A6-3BFC-4F3B-B7C2-3C96B746A247}" destId="{8AFF1C9C-ACA5-46A4-8523-2FB7A5C10E78}" srcOrd="0" destOrd="0" presId="urn:microsoft.com/office/officeart/2005/8/layout/hChevron3"/>
    <dgm:cxn modelId="{D2CBA9E9-366E-4D55-AAEE-630181649679}" type="presParOf" srcId="{8AFF1C9C-ACA5-46A4-8523-2FB7A5C10E78}" destId="{95F25946-DE3B-4AA5-B560-8BBA4986E5E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2" qsCatId="3D" csTypeId="urn:microsoft.com/office/officeart/2005/8/colors/accent2_2" csCatId="accent2" phldr="1"/>
      <dgm:spPr/>
    </dgm:pt>
    <dgm:pt modelId="{97F3A3FC-3681-45B8-A270-7BFC9F929EB2}">
      <dgm:prSet phldrT="[Text]"/>
      <dgm:spPr>
        <a:solidFill>
          <a:srgbClr val="00B050">
            <a:alpha val="56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Preparing Resume and website</a:t>
          </a:r>
          <a:endParaRPr lang="en-US" dirty="0">
            <a:solidFill>
              <a:schemeClr val="tx1"/>
            </a:solidFill>
          </a:endParaRPr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49" custLinFactNeighborY="-14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706996A0-8B6B-4828-80B0-DADABB7C57BF}" type="presOf" srcId="{E3DC56A6-3BFC-4F3B-B7C2-3C96B746A247}" destId="{8AFF1C9C-ACA5-46A4-8523-2FB7A5C10E78}" srcOrd="0" destOrd="0" presId="urn:microsoft.com/office/officeart/2005/8/layout/hChevron3"/>
    <dgm:cxn modelId="{95C7FCAB-5479-4011-8817-070AEC4918DF}" type="presOf" srcId="{97F3A3FC-3681-45B8-A270-7BFC9F929EB2}" destId="{95F25946-DE3B-4AA5-B560-8BBA4986E5ED}" srcOrd="0" destOrd="0" presId="urn:microsoft.com/office/officeart/2005/8/layout/hChevron3"/>
    <dgm:cxn modelId="{31E2D1F2-18FD-4C33-AF54-30CAD220A455}" type="presParOf" srcId="{8AFF1C9C-ACA5-46A4-8523-2FB7A5C10E78}" destId="{95F25946-DE3B-4AA5-B560-8BBA4986E5ED}" srcOrd="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2" qsCatId="3D" csTypeId="urn:microsoft.com/office/officeart/2005/8/colors/accent2_2" csCatId="accent2" phldr="1"/>
      <dgm:spPr/>
    </dgm:pt>
    <dgm:pt modelId="{97F3A3FC-3681-45B8-A270-7BFC9F929EB2}">
      <dgm:prSet phldrT="[Text]"/>
      <dgm:spPr>
        <a:solidFill>
          <a:schemeClr val="accent6">
            <a:lumMod val="75000"/>
            <a:alpha val="54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Recommendation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Letters</a:t>
          </a:r>
          <a:endParaRPr lang="en-US" dirty="0">
            <a:solidFill>
              <a:schemeClr val="tx1"/>
            </a:solidFill>
          </a:endParaRPr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4956" custLinFactNeighborY="3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068A6B-F1C4-419D-A46B-728B8E023FC0}" type="presOf" srcId="{97F3A3FC-3681-45B8-A270-7BFC9F929EB2}" destId="{95F25946-DE3B-4AA5-B560-8BBA4986E5ED}" srcOrd="0" destOrd="0" presId="urn:microsoft.com/office/officeart/2005/8/layout/hChevron3"/>
    <dgm:cxn modelId="{15390C45-36C1-45A4-9EDD-30EC950AB25A}" type="presOf" srcId="{E3DC56A6-3BFC-4F3B-B7C2-3C96B746A247}" destId="{8AFF1C9C-ACA5-46A4-8523-2FB7A5C10E78}" srcOrd="0" destOrd="0" presId="urn:microsoft.com/office/officeart/2005/8/layout/hChevron3"/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A68A7CEB-6FC2-4E90-BB0A-49E5B39FB164}" type="presParOf" srcId="{8AFF1C9C-ACA5-46A4-8523-2FB7A5C10E78}" destId="{95F25946-DE3B-4AA5-B560-8BBA4986E5E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2" qsCatId="3D" csTypeId="urn:microsoft.com/office/officeart/2005/8/colors/accent2_2" csCatId="accent2" phldr="1"/>
      <dgm:spPr/>
    </dgm:pt>
    <dgm:pt modelId="{97F3A3FC-3681-45B8-A270-7BFC9F929EB2}">
      <dgm:prSet phldrT="[Text]"/>
      <dgm:spPr>
        <a:solidFill>
          <a:schemeClr val="accent3">
            <a:lumMod val="75000"/>
            <a:alpha val="54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SOP</a:t>
          </a:r>
          <a:endParaRPr lang="en-US" dirty="0">
            <a:solidFill>
              <a:schemeClr val="tx1"/>
            </a:solidFill>
          </a:endParaRPr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49" custLinFactNeighborY="105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CC7D92-5E18-44E4-A588-AF5F8D175D2C}" type="presOf" srcId="{E3DC56A6-3BFC-4F3B-B7C2-3C96B746A247}" destId="{8AFF1C9C-ACA5-46A4-8523-2FB7A5C10E78}" srcOrd="0" destOrd="0" presId="urn:microsoft.com/office/officeart/2005/8/layout/hChevron3"/>
    <dgm:cxn modelId="{CCA80CD3-7C5D-421D-A445-96C0A52AB6C4}" type="presOf" srcId="{97F3A3FC-3681-45B8-A270-7BFC9F929EB2}" destId="{95F25946-DE3B-4AA5-B560-8BBA4986E5ED}" srcOrd="0" destOrd="0" presId="urn:microsoft.com/office/officeart/2005/8/layout/hChevron3"/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5EF77965-928F-490D-9399-5CE74ECDA238}" type="presParOf" srcId="{8AFF1C9C-ACA5-46A4-8523-2FB7A5C10E78}" destId="{95F25946-DE3B-4AA5-B560-8BBA4986E5E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E23DA6-BA6B-4547-A9E9-B0487654DE78}" type="doc">
      <dgm:prSet loTypeId="urn:microsoft.com/office/officeart/2005/8/layout/hierarchy2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755B1ED-4651-4594-98BD-3336C08E0138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254AD682-AD43-43B2-8986-E30CEDF6A610}" type="parTrans" cxnId="{FF690DA6-B84C-430F-BAAD-301E81497EB4}">
      <dgm:prSet/>
      <dgm:spPr/>
      <dgm:t>
        <a:bodyPr/>
        <a:lstStyle/>
        <a:p>
          <a:endParaRPr lang="en-US"/>
        </a:p>
      </dgm:t>
    </dgm:pt>
    <dgm:pt modelId="{4AB3AE55-CB1B-4DAE-98AE-153DE0D9F7B2}" type="sibTrans" cxnId="{FF690DA6-B84C-430F-BAAD-301E81497EB4}">
      <dgm:prSet/>
      <dgm:spPr/>
      <dgm:t>
        <a:bodyPr/>
        <a:lstStyle/>
        <a:p>
          <a:endParaRPr lang="en-US"/>
        </a:p>
      </dgm:t>
    </dgm:pt>
    <dgm:pt modelId="{C7E28519-2245-4AF8-83DE-AEDE6D7A7A9E}">
      <dgm:prSet phldrT="[Text]"/>
      <dgm:spPr/>
      <dgm:t>
        <a:bodyPr/>
        <a:lstStyle/>
        <a:p>
          <a:r>
            <a:rPr lang="en-US" dirty="0" smtClean="0"/>
            <a:t>University</a:t>
          </a:r>
          <a:endParaRPr lang="en-US" dirty="0"/>
        </a:p>
      </dgm:t>
    </dgm:pt>
    <dgm:pt modelId="{4D06494E-F47B-407C-90A8-B15F23269D69}" type="parTrans" cxnId="{0EC52F4B-564D-4FC0-B37D-77591FBB557D}">
      <dgm:prSet/>
      <dgm:spPr/>
      <dgm:t>
        <a:bodyPr/>
        <a:lstStyle/>
        <a:p>
          <a:endParaRPr lang="en-US"/>
        </a:p>
      </dgm:t>
    </dgm:pt>
    <dgm:pt modelId="{3620D59C-FB81-43C1-B065-40DF1C5BBCF6}" type="sibTrans" cxnId="{0EC52F4B-564D-4FC0-B37D-77591FBB557D}">
      <dgm:prSet/>
      <dgm:spPr/>
      <dgm:t>
        <a:bodyPr/>
        <a:lstStyle/>
        <a:p>
          <a:endParaRPr lang="en-US"/>
        </a:p>
      </dgm:t>
    </dgm:pt>
    <dgm:pt modelId="{3F27C257-1632-496C-A82E-95BC0D146C5A}">
      <dgm:prSet phldrT="[Text]"/>
      <dgm:spPr/>
      <dgm:t>
        <a:bodyPr/>
        <a:lstStyle/>
        <a:p>
          <a:r>
            <a:rPr lang="en-US" dirty="0" smtClean="0"/>
            <a:t>TA</a:t>
          </a:r>
          <a:endParaRPr lang="en-US" dirty="0"/>
        </a:p>
      </dgm:t>
    </dgm:pt>
    <dgm:pt modelId="{E6C5D4F1-F5E1-4D0D-91A0-4072B39A89BD}" type="parTrans" cxnId="{C9BE8D94-090A-43B7-9B70-5AA154C90F18}">
      <dgm:prSet/>
      <dgm:spPr/>
      <dgm:t>
        <a:bodyPr/>
        <a:lstStyle/>
        <a:p>
          <a:endParaRPr lang="en-US"/>
        </a:p>
      </dgm:t>
    </dgm:pt>
    <dgm:pt modelId="{27EA4D97-C5E5-42BD-B48D-8DE8EC4F81A0}" type="sibTrans" cxnId="{C9BE8D94-090A-43B7-9B70-5AA154C90F18}">
      <dgm:prSet/>
      <dgm:spPr/>
      <dgm:t>
        <a:bodyPr/>
        <a:lstStyle/>
        <a:p>
          <a:endParaRPr lang="en-US"/>
        </a:p>
      </dgm:t>
    </dgm:pt>
    <dgm:pt modelId="{D14D515D-2092-4748-98E7-C3102C7855E7}">
      <dgm:prSet phldrT="[Text]"/>
      <dgm:spPr/>
      <dgm:t>
        <a:bodyPr/>
        <a:lstStyle/>
        <a:p>
          <a:r>
            <a:rPr lang="en-US" dirty="0" smtClean="0"/>
            <a:t>Scholarship / fellowship</a:t>
          </a:r>
          <a:endParaRPr lang="en-US" dirty="0"/>
        </a:p>
      </dgm:t>
    </dgm:pt>
    <dgm:pt modelId="{B61AC70F-6467-4318-B67A-4195483F579F}" type="parTrans" cxnId="{F07A9507-FFFE-4929-BA5B-E445D0E5E8D1}">
      <dgm:prSet/>
      <dgm:spPr/>
      <dgm:t>
        <a:bodyPr/>
        <a:lstStyle/>
        <a:p>
          <a:endParaRPr lang="en-US"/>
        </a:p>
      </dgm:t>
    </dgm:pt>
    <dgm:pt modelId="{E1578376-866C-4DCB-A2CE-09782CEBF2B2}" type="sibTrans" cxnId="{F07A9507-FFFE-4929-BA5B-E445D0E5E8D1}">
      <dgm:prSet/>
      <dgm:spPr/>
      <dgm:t>
        <a:bodyPr/>
        <a:lstStyle/>
        <a:p>
          <a:endParaRPr lang="en-US"/>
        </a:p>
      </dgm:t>
    </dgm:pt>
    <dgm:pt modelId="{5AF85EA5-6462-45BF-BA01-D4FDB726A3B0}">
      <dgm:prSet phldrT="[Text]"/>
      <dgm:spPr/>
      <dgm:t>
        <a:bodyPr/>
        <a:lstStyle/>
        <a:p>
          <a:r>
            <a:rPr lang="en-US" dirty="0" smtClean="0"/>
            <a:t>Professors</a:t>
          </a:r>
          <a:endParaRPr lang="en-US" dirty="0"/>
        </a:p>
      </dgm:t>
    </dgm:pt>
    <dgm:pt modelId="{32287999-5D25-4C47-8336-C1DD6573A32B}" type="parTrans" cxnId="{5B338F71-A9DD-402C-98A4-FA4E8F60E02A}">
      <dgm:prSet/>
      <dgm:spPr/>
      <dgm:t>
        <a:bodyPr/>
        <a:lstStyle/>
        <a:p>
          <a:endParaRPr lang="en-US"/>
        </a:p>
      </dgm:t>
    </dgm:pt>
    <dgm:pt modelId="{B548C5FF-8E71-4852-BD0A-EB13EA440BA8}" type="sibTrans" cxnId="{5B338F71-A9DD-402C-98A4-FA4E8F60E02A}">
      <dgm:prSet/>
      <dgm:spPr/>
      <dgm:t>
        <a:bodyPr/>
        <a:lstStyle/>
        <a:p>
          <a:endParaRPr lang="en-US"/>
        </a:p>
      </dgm:t>
    </dgm:pt>
    <dgm:pt modelId="{46D9BCBF-073C-4A61-9753-D5E2E8669FD3}">
      <dgm:prSet phldrT="[Text]"/>
      <dgm:spPr/>
      <dgm:t>
        <a:bodyPr/>
        <a:lstStyle/>
        <a:p>
          <a:r>
            <a:rPr lang="en-US" dirty="0" smtClean="0"/>
            <a:t>RA</a:t>
          </a:r>
          <a:endParaRPr lang="en-US" dirty="0"/>
        </a:p>
      </dgm:t>
    </dgm:pt>
    <dgm:pt modelId="{A366A835-C83A-4668-A117-3B97B5627A74}" type="parTrans" cxnId="{832703E0-A402-4517-9523-FECFDD7FBAF4}">
      <dgm:prSet/>
      <dgm:spPr/>
      <dgm:t>
        <a:bodyPr/>
        <a:lstStyle/>
        <a:p>
          <a:endParaRPr lang="en-US"/>
        </a:p>
      </dgm:t>
    </dgm:pt>
    <dgm:pt modelId="{8A042499-1AA8-43D7-92F1-B8B35BD09DDA}" type="sibTrans" cxnId="{832703E0-A402-4517-9523-FECFDD7FBAF4}">
      <dgm:prSet/>
      <dgm:spPr/>
      <dgm:t>
        <a:bodyPr/>
        <a:lstStyle/>
        <a:p>
          <a:endParaRPr lang="en-US"/>
        </a:p>
      </dgm:t>
    </dgm:pt>
    <dgm:pt modelId="{1303AD00-7021-467C-93A2-3D9CB640A3AC}">
      <dgm:prSet phldrT="[Text]"/>
      <dgm:spPr/>
      <dgm:t>
        <a:bodyPr/>
        <a:lstStyle/>
        <a:p>
          <a:r>
            <a:rPr lang="en-US" dirty="0" smtClean="0"/>
            <a:t>External funds</a:t>
          </a:r>
          <a:endParaRPr lang="en-US" dirty="0"/>
        </a:p>
      </dgm:t>
    </dgm:pt>
    <dgm:pt modelId="{14AC5345-8579-46F4-B887-20B285DE13DA}" type="parTrans" cxnId="{17336356-33C6-4BF6-AD1C-137EF76B15E6}">
      <dgm:prSet/>
      <dgm:spPr/>
      <dgm:t>
        <a:bodyPr/>
        <a:lstStyle/>
        <a:p>
          <a:endParaRPr lang="en-US"/>
        </a:p>
      </dgm:t>
    </dgm:pt>
    <dgm:pt modelId="{B6BF7549-C76F-4723-A535-A8A9A4C62395}" type="sibTrans" cxnId="{17336356-33C6-4BF6-AD1C-137EF76B15E6}">
      <dgm:prSet/>
      <dgm:spPr/>
      <dgm:t>
        <a:bodyPr/>
        <a:lstStyle/>
        <a:p>
          <a:endParaRPr lang="en-US"/>
        </a:p>
      </dgm:t>
    </dgm:pt>
    <dgm:pt modelId="{770A423E-C3BD-4565-BCA0-288CDE056198}" type="pres">
      <dgm:prSet presAssocID="{2CE23DA6-BA6B-4547-A9E9-B0487654DE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6CADA2-F7C4-4182-B7BE-43DDB1EC3CCA}" type="pres">
      <dgm:prSet presAssocID="{9755B1ED-4651-4594-98BD-3336C08E0138}" presName="root1" presStyleCnt="0"/>
      <dgm:spPr/>
    </dgm:pt>
    <dgm:pt modelId="{A727746D-E98B-4335-8D10-511D1A419D3F}" type="pres">
      <dgm:prSet presAssocID="{9755B1ED-4651-4594-98BD-3336C08E0138}" presName="LevelOneTextNode" presStyleLbl="node0" presStyleIdx="0" presStyleCnt="1" custLinFactNeighborX="-983" custLinFactNeighborY="-261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00F993-83F5-4518-A68D-A7F347279C80}" type="pres">
      <dgm:prSet presAssocID="{9755B1ED-4651-4594-98BD-3336C08E0138}" presName="level2hierChild" presStyleCnt="0"/>
      <dgm:spPr/>
    </dgm:pt>
    <dgm:pt modelId="{06DE5642-9568-48A0-96B7-982D65E44FB0}" type="pres">
      <dgm:prSet presAssocID="{4D06494E-F47B-407C-90A8-B15F23269D69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E019528-EE0B-47B9-8D47-904465D0694F}" type="pres">
      <dgm:prSet presAssocID="{4D06494E-F47B-407C-90A8-B15F23269D6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8635D246-1243-47AF-80BD-484A6A7A12B6}" type="pres">
      <dgm:prSet presAssocID="{C7E28519-2245-4AF8-83DE-AEDE6D7A7A9E}" presName="root2" presStyleCnt="0"/>
      <dgm:spPr/>
    </dgm:pt>
    <dgm:pt modelId="{1E62FC81-ED3A-456C-A5DE-872137246A9E}" type="pres">
      <dgm:prSet presAssocID="{C7E28519-2245-4AF8-83DE-AEDE6D7A7A9E}" presName="LevelTwoTextNode" presStyleLbl="node2" presStyleIdx="0" presStyleCnt="3" custLinFactNeighborX="-26014" custLinFactNeighborY="-43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DA5BF-685C-4BC2-99F2-A8ECD34F5198}" type="pres">
      <dgm:prSet presAssocID="{C7E28519-2245-4AF8-83DE-AEDE6D7A7A9E}" presName="level3hierChild" presStyleCnt="0"/>
      <dgm:spPr/>
    </dgm:pt>
    <dgm:pt modelId="{AE572C0E-660E-49FD-BE6F-06EDE4030811}" type="pres">
      <dgm:prSet presAssocID="{E6C5D4F1-F5E1-4D0D-91A0-4072B39A89B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09C281B-BBA2-4733-B529-F76B399ED6DD}" type="pres">
      <dgm:prSet presAssocID="{E6C5D4F1-F5E1-4D0D-91A0-4072B39A89B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0A5B74B-CC5B-4180-80FA-81FA398D3F1A}" type="pres">
      <dgm:prSet presAssocID="{3F27C257-1632-496C-A82E-95BC0D146C5A}" presName="root2" presStyleCnt="0"/>
      <dgm:spPr/>
    </dgm:pt>
    <dgm:pt modelId="{8DE29272-4D2A-458B-99A9-7B28D70C8107}" type="pres">
      <dgm:prSet presAssocID="{3F27C257-1632-496C-A82E-95BC0D146C5A}" presName="LevelTwoTextNode" presStyleLbl="node3" presStyleIdx="0" presStyleCnt="3" custLinFactNeighborX="-16038" custLinFactNeighborY="-653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C2F2E-5800-4466-8BEA-15650898BF0A}" type="pres">
      <dgm:prSet presAssocID="{3F27C257-1632-496C-A82E-95BC0D146C5A}" presName="level3hierChild" presStyleCnt="0"/>
      <dgm:spPr/>
    </dgm:pt>
    <dgm:pt modelId="{BA13A9BC-1E54-4643-8410-CB6ED7E1F7E0}" type="pres">
      <dgm:prSet presAssocID="{B61AC70F-6467-4318-B67A-4195483F579F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CDAC859-7443-4C6C-8A73-716A91449219}" type="pres">
      <dgm:prSet presAssocID="{B61AC70F-6467-4318-B67A-4195483F579F}" presName="connTx" presStyleLbl="parChTrans1D3" presStyleIdx="1" presStyleCnt="3"/>
      <dgm:spPr/>
      <dgm:t>
        <a:bodyPr/>
        <a:lstStyle/>
        <a:p>
          <a:endParaRPr lang="en-US"/>
        </a:p>
      </dgm:t>
    </dgm:pt>
    <dgm:pt modelId="{639270E1-93E2-413C-8207-37F1D33BF66A}" type="pres">
      <dgm:prSet presAssocID="{D14D515D-2092-4748-98E7-C3102C7855E7}" presName="root2" presStyleCnt="0"/>
      <dgm:spPr/>
    </dgm:pt>
    <dgm:pt modelId="{6FC5247E-11A9-46A6-B680-322078F278EB}" type="pres">
      <dgm:prSet presAssocID="{D14D515D-2092-4748-98E7-C3102C7855E7}" presName="LevelTwoTextNode" presStyleLbl="node3" presStyleIdx="1" presStyleCnt="3" custLinFactNeighborX="-8994" custLinFactNeighborY="28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DDB1B-EF1F-4374-8C0A-886E8D218CED}" type="pres">
      <dgm:prSet presAssocID="{D14D515D-2092-4748-98E7-C3102C7855E7}" presName="level3hierChild" presStyleCnt="0"/>
      <dgm:spPr/>
    </dgm:pt>
    <dgm:pt modelId="{5BEA0606-7A1D-4B9B-A991-C7A2A7A0F05D}" type="pres">
      <dgm:prSet presAssocID="{32287999-5D25-4C47-8336-C1DD6573A32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B41C1DA2-576A-4DFF-A9D3-EE0082DAD4CD}" type="pres">
      <dgm:prSet presAssocID="{32287999-5D25-4C47-8336-C1DD6573A32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8A50ED3-832B-4C02-A98C-46B67555B0CE}" type="pres">
      <dgm:prSet presAssocID="{5AF85EA5-6462-45BF-BA01-D4FDB726A3B0}" presName="root2" presStyleCnt="0"/>
      <dgm:spPr/>
    </dgm:pt>
    <dgm:pt modelId="{D10CDD7B-AF38-49AF-AAF4-0959FCFFCA6F}" type="pres">
      <dgm:prSet presAssocID="{5AF85EA5-6462-45BF-BA01-D4FDB726A3B0}" presName="LevelTwoTextNode" presStyleLbl="node2" presStyleIdx="1" presStyleCnt="3" custLinFactNeighborX="-23962" custLinFactNeighborY="-530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5C70E-15BC-4595-BD8A-26B60FFB4B27}" type="pres">
      <dgm:prSet presAssocID="{5AF85EA5-6462-45BF-BA01-D4FDB726A3B0}" presName="level3hierChild" presStyleCnt="0"/>
      <dgm:spPr/>
    </dgm:pt>
    <dgm:pt modelId="{23C9C1F3-AC3F-4980-88B2-74FCFD62A91D}" type="pres">
      <dgm:prSet presAssocID="{A366A835-C83A-4668-A117-3B97B5627A74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02A5D882-B1A5-40EE-80EE-3219F011A682}" type="pres">
      <dgm:prSet presAssocID="{A366A835-C83A-4668-A117-3B97B5627A74}" presName="connTx" presStyleLbl="parChTrans1D3" presStyleIdx="2" presStyleCnt="3"/>
      <dgm:spPr/>
      <dgm:t>
        <a:bodyPr/>
        <a:lstStyle/>
        <a:p>
          <a:endParaRPr lang="en-US"/>
        </a:p>
      </dgm:t>
    </dgm:pt>
    <dgm:pt modelId="{6A998F8D-BA55-4274-AE95-8D0E7B3C9D81}" type="pres">
      <dgm:prSet presAssocID="{46D9BCBF-073C-4A61-9753-D5E2E8669FD3}" presName="root2" presStyleCnt="0"/>
      <dgm:spPr/>
    </dgm:pt>
    <dgm:pt modelId="{88374750-9E98-4574-88F5-A1FF39371A66}" type="pres">
      <dgm:prSet presAssocID="{46D9BCBF-073C-4A61-9753-D5E2E8669FD3}" presName="LevelTwoTextNode" presStyleLbl="node3" presStyleIdx="2" presStyleCnt="3" custLinFactNeighborX="-8994" custLinFactNeighborY="427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C6124-2925-4895-B9FA-A43C8F6929F8}" type="pres">
      <dgm:prSet presAssocID="{46D9BCBF-073C-4A61-9753-D5E2E8669FD3}" presName="level3hierChild" presStyleCnt="0"/>
      <dgm:spPr/>
    </dgm:pt>
    <dgm:pt modelId="{734E24B1-E7D5-4F87-8591-637CB454628B}" type="pres">
      <dgm:prSet presAssocID="{14AC5345-8579-46F4-B887-20B285DE13D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5F5C7C25-5C72-4D0D-A9F3-898C4384C33B}" type="pres">
      <dgm:prSet presAssocID="{14AC5345-8579-46F4-B887-20B285DE13D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6BFF001-4B25-4DF2-AA98-836B45DA2313}" type="pres">
      <dgm:prSet presAssocID="{1303AD00-7021-467C-93A2-3D9CB640A3AC}" presName="root2" presStyleCnt="0"/>
      <dgm:spPr/>
    </dgm:pt>
    <dgm:pt modelId="{42A52E0D-1B7E-4F38-B0A9-09E8C9E9A91B}" type="pres">
      <dgm:prSet presAssocID="{1303AD00-7021-467C-93A2-3D9CB640A3AC}" presName="LevelTwoTextNode" presStyleLbl="node2" presStyleIdx="2" presStyleCnt="3" custLinFactNeighborX="-28706" custLinFactNeighborY="72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18A14-8814-456E-9BE0-94562938A6AB}" type="pres">
      <dgm:prSet presAssocID="{1303AD00-7021-467C-93A2-3D9CB640A3AC}" presName="level3hierChild" presStyleCnt="0"/>
      <dgm:spPr/>
    </dgm:pt>
  </dgm:ptLst>
  <dgm:cxnLst>
    <dgm:cxn modelId="{21D95DFF-E515-40CD-957E-FE5EA8BEEF2E}" type="presOf" srcId="{1303AD00-7021-467C-93A2-3D9CB640A3AC}" destId="{42A52E0D-1B7E-4F38-B0A9-09E8C9E9A91B}" srcOrd="0" destOrd="0" presId="urn:microsoft.com/office/officeart/2005/8/layout/hierarchy2"/>
    <dgm:cxn modelId="{FF1A7C28-F330-4487-849C-4BBF78823E16}" type="presOf" srcId="{3F27C257-1632-496C-A82E-95BC0D146C5A}" destId="{8DE29272-4D2A-458B-99A9-7B28D70C8107}" srcOrd="0" destOrd="0" presId="urn:microsoft.com/office/officeart/2005/8/layout/hierarchy2"/>
    <dgm:cxn modelId="{99828EBA-CD5A-4367-B7EF-08D33E013F8A}" type="presOf" srcId="{B61AC70F-6467-4318-B67A-4195483F579F}" destId="{7CDAC859-7443-4C6C-8A73-716A91449219}" srcOrd="1" destOrd="0" presId="urn:microsoft.com/office/officeart/2005/8/layout/hierarchy2"/>
    <dgm:cxn modelId="{0611F85C-E979-4F7B-8C0B-5598C07A95D6}" type="presOf" srcId="{32287999-5D25-4C47-8336-C1DD6573A32B}" destId="{B41C1DA2-576A-4DFF-A9D3-EE0082DAD4CD}" srcOrd="1" destOrd="0" presId="urn:microsoft.com/office/officeart/2005/8/layout/hierarchy2"/>
    <dgm:cxn modelId="{17336356-33C6-4BF6-AD1C-137EF76B15E6}" srcId="{9755B1ED-4651-4594-98BD-3336C08E0138}" destId="{1303AD00-7021-467C-93A2-3D9CB640A3AC}" srcOrd="2" destOrd="0" parTransId="{14AC5345-8579-46F4-B887-20B285DE13DA}" sibTransId="{B6BF7549-C76F-4723-A535-A8A9A4C62395}"/>
    <dgm:cxn modelId="{40A09773-6157-4497-AC5E-C8454D36D986}" type="presOf" srcId="{32287999-5D25-4C47-8336-C1DD6573A32B}" destId="{5BEA0606-7A1D-4B9B-A991-C7A2A7A0F05D}" srcOrd="0" destOrd="0" presId="urn:microsoft.com/office/officeart/2005/8/layout/hierarchy2"/>
    <dgm:cxn modelId="{C91A1A54-F9C1-44A5-A371-FC6F39FC9972}" type="presOf" srcId="{B61AC70F-6467-4318-B67A-4195483F579F}" destId="{BA13A9BC-1E54-4643-8410-CB6ED7E1F7E0}" srcOrd="0" destOrd="0" presId="urn:microsoft.com/office/officeart/2005/8/layout/hierarchy2"/>
    <dgm:cxn modelId="{0EC52F4B-564D-4FC0-B37D-77591FBB557D}" srcId="{9755B1ED-4651-4594-98BD-3336C08E0138}" destId="{C7E28519-2245-4AF8-83DE-AEDE6D7A7A9E}" srcOrd="0" destOrd="0" parTransId="{4D06494E-F47B-407C-90A8-B15F23269D69}" sibTransId="{3620D59C-FB81-43C1-B065-40DF1C5BBCF6}"/>
    <dgm:cxn modelId="{63FD8BB6-589A-40EA-BA30-496FAC44ED4A}" type="presOf" srcId="{14AC5345-8579-46F4-B887-20B285DE13DA}" destId="{734E24B1-E7D5-4F87-8591-637CB454628B}" srcOrd="0" destOrd="0" presId="urn:microsoft.com/office/officeart/2005/8/layout/hierarchy2"/>
    <dgm:cxn modelId="{07E2D433-7DBC-459D-9F0F-81FF34EEB5D2}" type="presOf" srcId="{4D06494E-F47B-407C-90A8-B15F23269D69}" destId="{06DE5642-9568-48A0-96B7-982D65E44FB0}" srcOrd="0" destOrd="0" presId="urn:microsoft.com/office/officeart/2005/8/layout/hierarchy2"/>
    <dgm:cxn modelId="{77A26628-B849-4D33-BF2A-3A113639A0F2}" type="presOf" srcId="{A366A835-C83A-4668-A117-3B97B5627A74}" destId="{02A5D882-B1A5-40EE-80EE-3219F011A682}" srcOrd="1" destOrd="0" presId="urn:microsoft.com/office/officeart/2005/8/layout/hierarchy2"/>
    <dgm:cxn modelId="{C33A2514-30D5-44DF-BB05-294A0C3294D9}" type="presOf" srcId="{9755B1ED-4651-4594-98BD-3336C08E0138}" destId="{A727746D-E98B-4335-8D10-511D1A419D3F}" srcOrd="0" destOrd="0" presId="urn:microsoft.com/office/officeart/2005/8/layout/hierarchy2"/>
    <dgm:cxn modelId="{7B31372F-84AA-4A9C-A227-EC33AF6EEFB3}" type="presOf" srcId="{5AF85EA5-6462-45BF-BA01-D4FDB726A3B0}" destId="{D10CDD7B-AF38-49AF-AAF4-0959FCFFCA6F}" srcOrd="0" destOrd="0" presId="urn:microsoft.com/office/officeart/2005/8/layout/hierarchy2"/>
    <dgm:cxn modelId="{F07A9507-FFFE-4929-BA5B-E445D0E5E8D1}" srcId="{C7E28519-2245-4AF8-83DE-AEDE6D7A7A9E}" destId="{D14D515D-2092-4748-98E7-C3102C7855E7}" srcOrd="1" destOrd="0" parTransId="{B61AC70F-6467-4318-B67A-4195483F579F}" sibTransId="{E1578376-866C-4DCB-A2CE-09782CEBF2B2}"/>
    <dgm:cxn modelId="{61FCCAEC-16F4-4555-BD83-6751D3A273BA}" type="presOf" srcId="{C7E28519-2245-4AF8-83DE-AEDE6D7A7A9E}" destId="{1E62FC81-ED3A-456C-A5DE-872137246A9E}" srcOrd="0" destOrd="0" presId="urn:microsoft.com/office/officeart/2005/8/layout/hierarchy2"/>
    <dgm:cxn modelId="{3F91DC7C-E1BB-41E6-B0A0-D69FC7005F2F}" type="presOf" srcId="{A366A835-C83A-4668-A117-3B97B5627A74}" destId="{23C9C1F3-AC3F-4980-88B2-74FCFD62A91D}" srcOrd="0" destOrd="0" presId="urn:microsoft.com/office/officeart/2005/8/layout/hierarchy2"/>
    <dgm:cxn modelId="{832703E0-A402-4517-9523-FECFDD7FBAF4}" srcId="{5AF85EA5-6462-45BF-BA01-D4FDB726A3B0}" destId="{46D9BCBF-073C-4A61-9753-D5E2E8669FD3}" srcOrd="0" destOrd="0" parTransId="{A366A835-C83A-4668-A117-3B97B5627A74}" sibTransId="{8A042499-1AA8-43D7-92F1-B8B35BD09DDA}"/>
    <dgm:cxn modelId="{5B338F71-A9DD-402C-98A4-FA4E8F60E02A}" srcId="{9755B1ED-4651-4594-98BD-3336C08E0138}" destId="{5AF85EA5-6462-45BF-BA01-D4FDB726A3B0}" srcOrd="1" destOrd="0" parTransId="{32287999-5D25-4C47-8336-C1DD6573A32B}" sibTransId="{B548C5FF-8E71-4852-BD0A-EB13EA440BA8}"/>
    <dgm:cxn modelId="{C9BE8D94-090A-43B7-9B70-5AA154C90F18}" srcId="{C7E28519-2245-4AF8-83DE-AEDE6D7A7A9E}" destId="{3F27C257-1632-496C-A82E-95BC0D146C5A}" srcOrd="0" destOrd="0" parTransId="{E6C5D4F1-F5E1-4D0D-91A0-4072B39A89BD}" sibTransId="{27EA4D97-C5E5-42BD-B48D-8DE8EC4F81A0}"/>
    <dgm:cxn modelId="{05AEB917-896C-484F-BF05-3B3FF5BAC785}" type="presOf" srcId="{E6C5D4F1-F5E1-4D0D-91A0-4072B39A89BD}" destId="{809C281B-BBA2-4733-B529-F76B399ED6DD}" srcOrd="1" destOrd="0" presId="urn:microsoft.com/office/officeart/2005/8/layout/hierarchy2"/>
    <dgm:cxn modelId="{4204DFBF-CDFF-4591-9B6D-621AC12CF4A6}" type="presOf" srcId="{14AC5345-8579-46F4-B887-20B285DE13DA}" destId="{5F5C7C25-5C72-4D0D-A9F3-898C4384C33B}" srcOrd="1" destOrd="0" presId="urn:microsoft.com/office/officeart/2005/8/layout/hierarchy2"/>
    <dgm:cxn modelId="{91981A9F-E176-4D27-AC09-773DD32E25AD}" type="presOf" srcId="{E6C5D4F1-F5E1-4D0D-91A0-4072B39A89BD}" destId="{AE572C0E-660E-49FD-BE6F-06EDE4030811}" srcOrd="0" destOrd="0" presId="urn:microsoft.com/office/officeart/2005/8/layout/hierarchy2"/>
    <dgm:cxn modelId="{5F01B99E-E823-4C52-9C25-F84199606575}" type="presOf" srcId="{4D06494E-F47B-407C-90A8-B15F23269D69}" destId="{3E019528-EE0B-47B9-8D47-904465D0694F}" srcOrd="1" destOrd="0" presId="urn:microsoft.com/office/officeart/2005/8/layout/hierarchy2"/>
    <dgm:cxn modelId="{6EF383F5-6EE3-451F-9094-17D5C3CC47C9}" type="presOf" srcId="{2CE23DA6-BA6B-4547-A9E9-B0487654DE78}" destId="{770A423E-C3BD-4565-BCA0-288CDE056198}" srcOrd="0" destOrd="0" presId="urn:microsoft.com/office/officeart/2005/8/layout/hierarchy2"/>
    <dgm:cxn modelId="{A644157B-7FAF-4FEC-B47A-7FFEA74C8333}" type="presOf" srcId="{D14D515D-2092-4748-98E7-C3102C7855E7}" destId="{6FC5247E-11A9-46A6-B680-322078F278EB}" srcOrd="0" destOrd="0" presId="urn:microsoft.com/office/officeart/2005/8/layout/hierarchy2"/>
    <dgm:cxn modelId="{F1343536-3293-4701-8B18-F6F09DE14AE0}" type="presOf" srcId="{46D9BCBF-073C-4A61-9753-D5E2E8669FD3}" destId="{88374750-9E98-4574-88F5-A1FF39371A66}" srcOrd="0" destOrd="0" presId="urn:microsoft.com/office/officeart/2005/8/layout/hierarchy2"/>
    <dgm:cxn modelId="{FF690DA6-B84C-430F-BAAD-301E81497EB4}" srcId="{2CE23DA6-BA6B-4547-A9E9-B0487654DE78}" destId="{9755B1ED-4651-4594-98BD-3336C08E0138}" srcOrd="0" destOrd="0" parTransId="{254AD682-AD43-43B2-8986-E30CEDF6A610}" sibTransId="{4AB3AE55-CB1B-4DAE-98AE-153DE0D9F7B2}"/>
    <dgm:cxn modelId="{4F964D99-A122-487E-89EF-DDE60B998064}" type="presParOf" srcId="{770A423E-C3BD-4565-BCA0-288CDE056198}" destId="{3C6CADA2-F7C4-4182-B7BE-43DDB1EC3CCA}" srcOrd="0" destOrd="0" presId="urn:microsoft.com/office/officeart/2005/8/layout/hierarchy2"/>
    <dgm:cxn modelId="{EEE2E38F-9E57-4D0C-99D7-3660C870C64B}" type="presParOf" srcId="{3C6CADA2-F7C4-4182-B7BE-43DDB1EC3CCA}" destId="{A727746D-E98B-4335-8D10-511D1A419D3F}" srcOrd="0" destOrd="0" presId="urn:microsoft.com/office/officeart/2005/8/layout/hierarchy2"/>
    <dgm:cxn modelId="{0F4EC66E-5E2C-42F2-A957-90FE527EA61E}" type="presParOf" srcId="{3C6CADA2-F7C4-4182-B7BE-43DDB1EC3CCA}" destId="{F500F993-83F5-4518-A68D-A7F347279C80}" srcOrd="1" destOrd="0" presId="urn:microsoft.com/office/officeart/2005/8/layout/hierarchy2"/>
    <dgm:cxn modelId="{D8414935-9D66-4BC4-8C65-E8E8BC5A584E}" type="presParOf" srcId="{F500F993-83F5-4518-A68D-A7F347279C80}" destId="{06DE5642-9568-48A0-96B7-982D65E44FB0}" srcOrd="0" destOrd="0" presId="urn:microsoft.com/office/officeart/2005/8/layout/hierarchy2"/>
    <dgm:cxn modelId="{A45F9C1F-7B1B-4031-9218-E10153CE98CC}" type="presParOf" srcId="{06DE5642-9568-48A0-96B7-982D65E44FB0}" destId="{3E019528-EE0B-47B9-8D47-904465D0694F}" srcOrd="0" destOrd="0" presId="urn:microsoft.com/office/officeart/2005/8/layout/hierarchy2"/>
    <dgm:cxn modelId="{7781202D-89D5-4F16-9190-D04D86619470}" type="presParOf" srcId="{F500F993-83F5-4518-A68D-A7F347279C80}" destId="{8635D246-1243-47AF-80BD-484A6A7A12B6}" srcOrd="1" destOrd="0" presId="urn:microsoft.com/office/officeart/2005/8/layout/hierarchy2"/>
    <dgm:cxn modelId="{1F75A4CE-800C-472A-8F70-479C039E8BE7}" type="presParOf" srcId="{8635D246-1243-47AF-80BD-484A6A7A12B6}" destId="{1E62FC81-ED3A-456C-A5DE-872137246A9E}" srcOrd="0" destOrd="0" presId="urn:microsoft.com/office/officeart/2005/8/layout/hierarchy2"/>
    <dgm:cxn modelId="{B15A1812-DF7C-40E2-8805-FD3B9BE0F499}" type="presParOf" srcId="{8635D246-1243-47AF-80BD-484A6A7A12B6}" destId="{9EADA5BF-685C-4BC2-99F2-A8ECD34F5198}" srcOrd="1" destOrd="0" presId="urn:microsoft.com/office/officeart/2005/8/layout/hierarchy2"/>
    <dgm:cxn modelId="{6F919994-A0B2-4279-9961-B395F0E95D49}" type="presParOf" srcId="{9EADA5BF-685C-4BC2-99F2-A8ECD34F5198}" destId="{AE572C0E-660E-49FD-BE6F-06EDE4030811}" srcOrd="0" destOrd="0" presId="urn:microsoft.com/office/officeart/2005/8/layout/hierarchy2"/>
    <dgm:cxn modelId="{0BC761D9-258E-4CA4-8EFF-5E5697495854}" type="presParOf" srcId="{AE572C0E-660E-49FD-BE6F-06EDE4030811}" destId="{809C281B-BBA2-4733-B529-F76B399ED6DD}" srcOrd="0" destOrd="0" presId="urn:microsoft.com/office/officeart/2005/8/layout/hierarchy2"/>
    <dgm:cxn modelId="{4751706C-986F-48A3-8994-2009ECA513C3}" type="presParOf" srcId="{9EADA5BF-685C-4BC2-99F2-A8ECD34F5198}" destId="{70A5B74B-CC5B-4180-80FA-81FA398D3F1A}" srcOrd="1" destOrd="0" presId="urn:microsoft.com/office/officeart/2005/8/layout/hierarchy2"/>
    <dgm:cxn modelId="{E6DD6D38-5673-4E11-8EB7-A0C7CE9307F2}" type="presParOf" srcId="{70A5B74B-CC5B-4180-80FA-81FA398D3F1A}" destId="{8DE29272-4D2A-458B-99A9-7B28D70C8107}" srcOrd="0" destOrd="0" presId="urn:microsoft.com/office/officeart/2005/8/layout/hierarchy2"/>
    <dgm:cxn modelId="{1B9373B1-E687-4F58-9AEA-06E42849C5F8}" type="presParOf" srcId="{70A5B74B-CC5B-4180-80FA-81FA398D3F1A}" destId="{A6CC2F2E-5800-4466-8BEA-15650898BF0A}" srcOrd="1" destOrd="0" presId="urn:microsoft.com/office/officeart/2005/8/layout/hierarchy2"/>
    <dgm:cxn modelId="{945811E6-8EF7-46F2-8AB9-8A7F67C6DCCC}" type="presParOf" srcId="{9EADA5BF-685C-4BC2-99F2-A8ECD34F5198}" destId="{BA13A9BC-1E54-4643-8410-CB6ED7E1F7E0}" srcOrd="2" destOrd="0" presId="urn:microsoft.com/office/officeart/2005/8/layout/hierarchy2"/>
    <dgm:cxn modelId="{B4F67666-FFEA-4B9D-A399-1A07A8D6ED18}" type="presParOf" srcId="{BA13A9BC-1E54-4643-8410-CB6ED7E1F7E0}" destId="{7CDAC859-7443-4C6C-8A73-716A91449219}" srcOrd="0" destOrd="0" presId="urn:microsoft.com/office/officeart/2005/8/layout/hierarchy2"/>
    <dgm:cxn modelId="{43EFFA26-13DA-4962-B241-1E9105AC036E}" type="presParOf" srcId="{9EADA5BF-685C-4BC2-99F2-A8ECD34F5198}" destId="{639270E1-93E2-413C-8207-37F1D33BF66A}" srcOrd="3" destOrd="0" presId="urn:microsoft.com/office/officeart/2005/8/layout/hierarchy2"/>
    <dgm:cxn modelId="{3C5DFB0F-D8A2-433E-8D26-3CB8977FB5CC}" type="presParOf" srcId="{639270E1-93E2-413C-8207-37F1D33BF66A}" destId="{6FC5247E-11A9-46A6-B680-322078F278EB}" srcOrd="0" destOrd="0" presId="urn:microsoft.com/office/officeart/2005/8/layout/hierarchy2"/>
    <dgm:cxn modelId="{DC494054-B270-47DC-B5EE-F8A6CAAEC748}" type="presParOf" srcId="{639270E1-93E2-413C-8207-37F1D33BF66A}" destId="{84DDDB1B-EF1F-4374-8C0A-886E8D218CED}" srcOrd="1" destOrd="0" presId="urn:microsoft.com/office/officeart/2005/8/layout/hierarchy2"/>
    <dgm:cxn modelId="{FD6E2282-B3D3-4DA4-876E-52590BC5B51C}" type="presParOf" srcId="{F500F993-83F5-4518-A68D-A7F347279C80}" destId="{5BEA0606-7A1D-4B9B-A991-C7A2A7A0F05D}" srcOrd="2" destOrd="0" presId="urn:microsoft.com/office/officeart/2005/8/layout/hierarchy2"/>
    <dgm:cxn modelId="{072D46CB-4E5F-4313-BA3D-1CF5ADEC909B}" type="presParOf" srcId="{5BEA0606-7A1D-4B9B-A991-C7A2A7A0F05D}" destId="{B41C1DA2-576A-4DFF-A9D3-EE0082DAD4CD}" srcOrd="0" destOrd="0" presId="urn:microsoft.com/office/officeart/2005/8/layout/hierarchy2"/>
    <dgm:cxn modelId="{3FFC1606-81ED-43A6-871D-4D5C9A754991}" type="presParOf" srcId="{F500F993-83F5-4518-A68D-A7F347279C80}" destId="{C8A50ED3-832B-4C02-A98C-46B67555B0CE}" srcOrd="3" destOrd="0" presId="urn:microsoft.com/office/officeart/2005/8/layout/hierarchy2"/>
    <dgm:cxn modelId="{69C56148-0C36-43B2-A26C-246C47C71E04}" type="presParOf" srcId="{C8A50ED3-832B-4C02-A98C-46B67555B0CE}" destId="{D10CDD7B-AF38-49AF-AAF4-0959FCFFCA6F}" srcOrd="0" destOrd="0" presId="urn:microsoft.com/office/officeart/2005/8/layout/hierarchy2"/>
    <dgm:cxn modelId="{E997C36A-93F6-4D24-8682-6C79D356E3A5}" type="presParOf" srcId="{C8A50ED3-832B-4C02-A98C-46B67555B0CE}" destId="{9E85C70E-15BC-4595-BD8A-26B60FFB4B27}" srcOrd="1" destOrd="0" presId="urn:microsoft.com/office/officeart/2005/8/layout/hierarchy2"/>
    <dgm:cxn modelId="{6ACF9514-EB52-4F8A-BB74-1273EE12D46A}" type="presParOf" srcId="{9E85C70E-15BC-4595-BD8A-26B60FFB4B27}" destId="{23C9C1F3-AC3F-4980-88B2-74FCFD62A91D}" srcOrd="0" destOrd="0" presId="urn:microsoft.com/office/officeart/2005/8/layout/hierarchy2"/>
    <dgm:cxn modelId="{4A51111E-4B3C-4E86-BA20-C60D8CF2F949}" type="presParOf" srcId="{23C9C1F3-AC3F-4980-88B2-74FCFD62A91D}" destId="{02A5D882-B1A5-40EE-80EE-3219F011A682}" srcOrd="0" destOrd="0" presId="urn:microsoft.com/office/officeart/2005/8/layout/hierarchy2"/>
    <dgm:cxn modelId="{CF1D0EC5-D7FC-4EE2-BCA3-93A5521D9049}" type="presParOf" srcId="{9E85C70E-15BC-4595-BD8A-26B60FFB4B27}" destId="{6A998F8D-BA55-4274-AE95-8D0E7B3C9D81}" srcOrd="1" destOrd="0" presId="urn:microsoft.com/office/officeart/2005/8/layout/hierarchy2"/>
    <dgm:cxn modelId="{3561DB1F-1092-4FAC-8930-1C78BA2EF96C}" type="presParOf" srcId="{6A998F8D-BA55-4274-AE95-8D0E7B3C9D81}" destId="{88374750-9E98-4574-88F5-A1FF39371A66}" srcOrd="0" destOrd="0" presId="urn:microsoft.com/office/officeart/2005/8/layout/hierarchy2"/>
    <dgm:cxn modelId="{11CCABAD-2850-42E5-8B45-ABEB0244F800}" type="presParOf" srcId="{6A998F8D-BA55-4274-AE95-8D0E7B3C9D81}" destId="{EF8C6124-2925-4895-B9FA-A43C8F6929F8}" srcOrd="1" destOrd="0" presId="urn:microsoft.com/office/officeart/2005/8/layout/hierarchy2"/>
    <dgm:cxn modelId="{7A8105EC-B1A8-4481-A835-28182FE1AE48}" type="presParOf" srcId="{F500F993-83F5-4518-A68D-A7F347279C80}" destId="{734E24B1-E7D5-4F87-8591-637CB454628B}" srcOrd="4" destOrd="0" presId="urn:microsoft.com/office/officeart/2005/8/layout/hierarchy2"/>
    <dgm:cxn modelId="{CE69A659-71B9-4019-9C2B-C3824B822265}" type="presParOf" srcId="{734E24B1-E7D5-4F87-8591-637CB454628B}" destId="{5F5C7C25-5C72-4D0D-A9F3-898C4384C33B}" srcOrd="0" destOrd="0" presId="urn:microsoft.com/office/officeart/2005/8/layout/hierarchy2"/>
    <dgm:cxn modelId="{858EBF9E-ACD5-4395-AFB5-4E22B9A31D36}" type="presParOf" srcId="{F500F993-83F5-4518-A68D-A7F347279C80}" destId="{36BFF001-4B25-4DF2-AA98-836B45DA2313}" srcOrd="5" destOrd="0" presId="urn:microsoft.com/office/officeart/2005/8/layout/hierarchy2"/>
    <dgm:cxn modelId="{47921F1E-3FDD-450A-A572-15958A4EFB16}" type="presParOf" srcId="{36BFF001-4B25-4DF2-AA98-836B45DA2313}" destId="{42A52E0D-1B7E-4F38-B0A9-09E8C9E9A91B}" srcOrd="0" destOrd="0" presId="urn:microsoft.com/office/officeart/2005/8/layout/hierarchy2"/>
    <dgm:cxn modelId="{38D51BB5-E42A-41BC-A7F5-2890FF1D94E7}" type="presParOf" srcId="{36BFF001-4B25-4DF2-AA98-836B45DA2313}" destId="{C3C18A14-8814-456E-9BE0-94562938A6A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3CFAB-98D4-43EC-B576-DE5707D82443}">
      <dsp:nvSpPr>
        <dsp:cNvPr id="0" name=""/>
        <dsp:cNvSpPr/>
      </dsp:nvSpPr>
      <dsp:spPr>
        <a:xfrm>
          <a:off x="3783" y="1356941"/>
          <a:ext cx="1101200" cy="44048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latin typeface="Calibri" pitchFamily="34" charset="0"/>
              <a:cs typeface="Calibri" pitchFamily="34" charset="0"/>
            </a:rPr>
            <a:t>tir</a:t>
          </a:r>
          <a:endParaRPr lang="en-US" sz="1300" b="1" kern="1200" dirty="0">
            <a:latin typeface="Calibri" pitchFamily="34" charset="0"/>
            <a:cs typeface="Calibri" pitchFamily="34" charset="0"/>
          </a:endParaRPr>
        </a:p>
      </dsp:txBody>
      <dsp:txXfrm>
        <a:off x="3783" y="1356941"/>
        <a:ext cx="991080" cy="440480"/>
      </dsp:txXfrm>
    </dsp:sp>
    <dsp:sp modelId="{7CC8A9B5-2BDC-40E6-AE36-ECEA77320D94}">
      <dsp:nvSpPr>
        <dsp:cNvPr id="0" name=""/>
        <dsp:cNvSpPr/>
      </dsp:nvSpPr>
      <dsp:spPr>
        <a:xfrm>
          <a:off x="884743" y="1356941"/>
          <a:ext cx="1101200" cy="4404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latin typeface="Calibri" pitchFamily="34" charset="0"/>
              <a:cs typeface="Calibri" pitchFamily="34" charset="0"/>
            </a:rPr>
            <a:t>mordad</a:t>
          </a:r>
          <a:endParaRPr lang="en-US" sz="1300" b="1" kern="1200" dirty="0">
            <a:latin typeface="Calibri" pitchFamily="34" charset="0"/>
            <a:cs typeface="Calibri" pitchFamily="34" charset="0"/>
          </a:endParaRPr>
        </a:p>
      </dsp:txBody>
      <dsp:txXfrm>
        <a:off x="1104983" y="1356941"/>
        <a:ext cx="660720" cy="440480"/>
      </dsp:txXfrm>
    </dsp:sp>
    <dsp:sp modelId="{9C0633AC-E2AF-481A-BFBC-918596454E30}">
      <dsp:nvSpPr>
        <dsp:cNvPr id="0" name=""/>
        <dsp:cNvSpPr/>
      </dsp:nvSpPr>
      <dsp:spPr>
        <a:xfrm>
          <a:off x="1765703" y="1356941"/>
          <a:ext cx="1101200" cy="4404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Calibri" pitchFamily="34" charset="0"/>
              <a:cs typeface="Calibri" pitchFamily="34" charset="0"/>
            </a:rPr>
            <a:t>shahrivar</a:t>
          </a:r>
          <a:endParaRPr lang="en-US" sz="1300" b="1" kern="1200" dirty="0">
            <a:latin typeface="Calibri" pitchFamily="34" charset="0"/>
            <a:cs typeface="Calibri" pitchFamily="34" charset="0"/>
          </a:endParaRPr>
        </a:p>
      </dsp:txBody>
      <dsp:txXfrm>
        <a:off x="1985943" y="1356941"/>
        <a:ext cx="660720" cy="440480"/>
      </dsp:txXfrm>
    </dsp:sp>
    <dsp:sp modelId="{346E6277-5CC4-445E-8855-6E1E39169E6B}">
      <dsp:nvSpPr>
        <dsp:cNvPr id="0" name=""/>
        <dsp:cNvSpPr/>
      </dsp:nvSpPr>
      <dsp:spPr>
        <a:xfrm>
          <a:off x="2646663" y="1356941"/>
          <a:ext cx="1101200" cy="4404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alibri" pitchFamily="34" charset="0"/>
              <a:cs typeface="Calibri" pitchFamily="34" charset="0"/>
            </a:rPr>
            <a:t>mehr</a:t>
          </a:r>
          <a:endParaRPr lang="en-US" sz="1300" b="1" kern="1200" dirty="0">
            <a:latin typeface="Calibri" pitchFamily="34" charset="0"/>
            <a:cs typeface="Calibri" pitchFamily="34" charset="0"/>
          </a:endParaRPr>
        </a:p>
      </dsp:txBody>
      <dsp:txXfrm>
        <a:off x="2866903" y="1356941"/>
        <a:ext cx="660720" cy="440480"/>
      </dsp:txXfrm>
    </dsp:sp>
    <dsp:sp modelId="{113326A5-83CB-4F60-B8D4-A74BF07CC0EE}">
      <dsp:nvSpPr>
        <dsp:cNvPr id="0" name=""/>
        <dsp:cNvSpPr/>
      </dsp:nvSpPr>
      <dsp:spPr>
        <a:xfrm>
          <a:off x="3527623" y="1356941"/>
          <a:ext cx="1101200" cy="4404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alibri" pitchFamily="34" charset="0"/>
              <a:cs typeface="Calibri" pitchFamily="34" charset="0"/>
            </a:rPr>
            <a:t>aban</a:t>
          </a:r>
          <a:endParaRPr lang="en-US" sz="1300" b="1" kern="1200" dirty="0">
            <a:latin typeface="Calibri" pitchFamily="34" charset="0"/>
            <a:cs typeface="Calibri" pitchFamily="34" charset="0"/>
          </a:endParaRPr>
        </a:p>
      </dsp:txBody>
      <dsp:txXfrm>
        <a:off x="3747863" y="1356941"/>
        <a:ext cx="660720" cy="440480"/>
      </dsp:txXfrm>
    </dsp:sp>
    <dsp:sp modelId="{AAC1E033-B639-41D3-81A0-595D4A73A906}">
      <dsp:nvSpPr>
        <dsp:cNvPr id="0" name=""/>
        <dsp:cNvSpPr/>
      </dsp:nvSpPr>
      <dsp:spPr>
        <a:xfrm>
          <a:off x="4408584" y="1356941"/>
          <a:ext cx="1101200" cy="4404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alibri" pitchFamily="34" charset="0"/>
              <a:cs typeface="Calibri" pitchFamily="34" charset="0"/>
            </a:rPr>
            <a:t>azar</a:t>
          </a:r>
          <a:endParaRPr lang="en-US" sz="1300" b="1" kern="1200" dirty="0">
            <a:latin typeface="Calibri" pitchFamily="34" charset="0"/>
            <a:cs typeface="Calibri" pitchFamily="34" charset="0"/>
          </a:endParaRPr>
        </a:p>
      </dsp:txBody>
      <dsp:txXfrm>
        <a:off x="4628824" y="1356941"/>
        <a:ext cx="660720" cy="440480"/>
      </dsp:txXfrm>
    </dsp:sp>
    <dsp:sp modelId="{81E69413-A1E5-4F03-8BA3-646853F4A6A0}">
      <dsp:nvSpPr>
        <dsp:cNvPr id="0" name=""/>
        <dsp:cNvSpPr/>
      </dsp:nvSpPr>
      <dsp:spPr>
        <a:xfrm>
          <a:off x="5289544" y="1356941"/>
          <a:ext cx="1101200" cy="4404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alibri" pitchFamily="34" charset="0"/>
              <a:cs typeface="Calibri" pitchFamily="34" charset="0"/>
            </a:rPr>
            <a:t>dey</a:t>
          </a:r>
          <a:endParaRPr lang="en-US" sz="1300" b="1" kern="1200" dirty="0">
            <a:latin typeface="Calibri" pitchFamily="34" charset="0"/>
            <a:cs typeface="Calibri" pitchFamily="34" charset="0"/>
          </a:endParaRPr>
        </a:p>
      </dsp:txBody>
      <dsp:txXfrm>
        <a:off x="5509784" y="1356941"/>
        <a:ext cx="660720" cy="440480"/>
      </dsp:txXfrm>
    </dsp:sp>
    <dsp:sp modelId="{8B7AC8D0-8F69-4309-92F4-4ADBE9E6E90A}">
      <dsp:nvSpPr>
        <dsp:cNvPr id="0" name=""/>
        <dsp:cNvSpPr/>
      </dsp:nvSpPr>
      <dsp:spPr>
        <a:xfrm>
          <a:off x="6170504" y="1356941"/>
          <a:ext cx="1101200" cy="4404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alibri" pitchFamily="34" charset="0"/>
              <a:cs typeface="Calibri" pitchFamily="34" charset="0"/>
            </a:rPr>
            <a:t>Bahman </a:t>
          </a:r>
          <a:endParaRPr lang="en-US" sz="1300" b="1" kern="1200" dirty="0">
            <a:latin typeface="Calibri" pitchFamily="34" charset="0"/>
            <a:cs typeface="Calibri" pitchFamily="34" charset="0"/>
          </a:endParaRPr>
        </a:p>
      </dsp:txBody>
      <dsp:txXfrm>
        <a:off x="6390744" y="1356941"/>
        <a:ext cx="660720" cy="440480"/>
      </dsp:txXfrm>
    </dsp:sp>
    <dsp:sp modelId="{142364B5-234C-4C3E-98CE-C7BDE2B09E5F}">
      <dsp:nvSpPr>
        <dsp:cNvPr id="0" name=""/>
        <dsp:cNvSpPr/>
      </dsp:nvSpPr>
      <dsp:spPr>
        <a:xfrm>
          <a:off x="7051464" y="1356941"/>
          <a:ext cx="1101200" cy="4404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alibri" pitchFamily="34" charset="0"/>
              <a:cs typeface="Calibri" pitchFamily="34" charset="0"/>
            </a:rPr>
            <a:t>esfand</a:t>
          </a:r>
          <a:endParaRPr lang="en-US" sz="1300" b="1" kern="1200" dirty="0">
            <a:latin typeface="Calibri" pitchFamily="34" charset="0"/>
            <a:cs typeface="Calibri" pitchFamily="34" charset="0"/>
          </a:endParaRPr>
        </a:p>
      </dsp:txBody>
      <dsp:txXfrm>
        <a:off x="7271704" y="1356941"/>
        <a:ext cx="660720" cy="440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3497" y="0"/>
          <a:ext cx="3577902" cy="508000"/>
        </a:xfrm>
        <a:prstGeom prst="homePlate">
          <a:avLst/>
        </a:prstGeom>
        <a:solidFill>
          <a:srgbClr val="FF0000">
            <a:alpha val="5400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TOEFL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497" y="0"/>
        <a:ext cx="3450902" cy="50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3497" y="0"/>
          <a:ext cx="3577902" cy="508000"/>
        </a:xfrm>
        <a:prstGeom prst="homePlate">
          <a:avLst/>
        </a:prstGeom>
        <a:solidFill>
          <a:srgbClr val="00B0F0">
            <a:alpha val="5400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GRE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497" y="0"/>
        <a:ext cx="3450902" cy="50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2455" y="0"/>
          <a:ext cx="2512144" cy="533400"/>
        </a:xfrm>
        <a:prstGeom prst="homePlate">
          <a:avLst/>
        </a:prstGeom>
        <a:solidFill>
          <a:srgbClr val="00B050">
            <a:alpha val="5600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Preparing Resume and website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455" y="0"/>
        <a:ext cx="2378794" cy="533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5747" y="0"/>
          <a:ext cx="5879940" cy="508000"/>
        </a:xfrm>
        <a:prstGeom prst="homePlate">
          <a:avLst/>
        </a:prstGeom>
        <a:solidFill>
          <a:schemeClr val="accent6">
            <a:lumMod val="75000"/>
            <a:alpha val="54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Recommendation</a:t>
          </a:r>
          <a:r>
            <a:rPr lang="en-US" sz="2600" kern="1200" dirty="0" smtClean="0">
              <a:solidFill>
                <a:schemeClr val="bg1"/>
              </a:solidFill>
            </a:rPr>
            <a:t> </a:t>
          </a:r>
          <a:r>
            <a:rPr lang="en-US" sz="2600" kern="1200" dirty="0" smtClean="0">
              <a:solidFill>
                <a:schemeClr val="tx1"/>
              </a:solidFill>
            </a:rPr>
            <a:t>Letters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5747" y="0"/>
        <a:ext cx="5752940" cy="508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5765" y="0"/>
          <a:ext cx="5898434" cy="482600"/>
        </a:xfrm>
        <a:prstGeom prst="homePlate">
          <a:avLst/>
        </a:prstGeom>
        <a:solidFill>
          <a:schemeClr val="accent3">
            <a:lumMod val="75000"/>
            <a:alpha val="54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SOP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765" y="0"/>
        <a:ext cx="5777784" cy="482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7746D-E98B-4335-8D10-511D1A419D3F}">
      <dsp:nvSpPr>
        <dsp:cNvPr id="0" name=""/>
        <dsp:cNvSpPr/>
      </dsp:nvSpPr>
      <dsp:spPr>
        <a:xfrm>
          <a:off x="1524650" y="1712033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Funding</a:t>
          </a:r>
          <a:endParaRPr lang="en-US" sz="3000" kern="1200" dirty="0"/>
        </a:p>
      </dsp:txBody>
      <dsp:txXfrm>
        <a:off x="1553276" y="1740659"/>
        <a:ext cx="1897450" cy="920099"/>
      </dsp:txXfrm>
    </dsp:sp>
    <dsp:sp modelId="{06DE5642-9568-48A0-96B7-982D65E44FB0}">
      <dsp:nvSpPr>
        <dsp:cNvPr id="0" name=""/>
        <dsp:cNvSpPr/>
      </dsp:nvSpPr>
      <dsp:spPr>
        <a:xfrm rot="16832508">
          <a:off x="2825993" y="1394332"/>
          <a:ext cx="15993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99317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5669" y="1374563"/>
        <a:ext cx="79965" cy="79965"/>
      </dsp:txXfrm>
    </dsp:sp>
    <dsp:sp modelId="{1E62FC81-ED3A-456C-A5DE-872137246A9E}">
      <dsp:nvSpPr>
        <dsp:cNvPr id="0" name=""/>
        <dsp:cNvSpPr/>
      </dsp:nvSpPr>
      <dsp:spPr>
        <a:xfrm>
          <a:off x="3771952" y="139709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University</a:t>
          </a:r>
          <a:endParaRPr lang="en-US" sz="3000" kern="1200" dirty="0"/>
        </a:p>
      </dsp:txBody>
      <dsp:txXfrm>
        <a:off x="3800578" y="168335"/>
        <a:ext cx="1897450" cy="920099"/>
      </dsp:txXfrm>
    </dsp:sp>
    <dsp:sp modelId="{AE572C0E-660E-49FD-BE6F-06EDE4030811}">
      <dsp:nvSpPr>
        <dsp:cNvPr id="0" name=""/>
        <dsp:cNvSpPr/>
      </dsp:nvSpPr>
      <dsp:spPr>
        <a:xfrm rot="21111660">
          <a:off x="5721685" y="538315"/>
          <a:ext cx="9868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6821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90425" y="533859"/>
        <a:ext cx="49341" cy="49341"/>
      </dsp:txXfrm>
    </dsp:sp>
    <dsp:sp modelId="{8DE29272-4D2A-458B-99A9-7B28D70C8107}">
      <dsp:nvSpPr>
        <dsp:cNvPr id="0" name=""/>
        <dsp:cNvSpPr/>
      </dsp:nvSpPr>
      <dsp:spPr>
        <a:xfrm>
          <a:off x="6703537" y="0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TA</a:t>
          </a:r>
          <a:endParaRPr lang="en-US" sz="3000" kern="1200" dirty="0"/>
        </a:p>
      </dsp:txBody>
      <dsp:txXfrm>
        <a:off x="6732163" y="28626"/>
        <a:ext cx="1897450" cy="920099"/>
      </dsp:txXfrm>
    </dsp:sp>
    <dsp:sp modelId="{BA13A9BC-1E54-4643-8410-CB6ED7E1F7E0}">
      <dsp:nvSpPr>
        <dsp:cNvPr id="0" name=""/>
        <dsp:cNvSpPr/>
      </dsp:nvSpPr>
      <dsp:spPr>
        <a:xfrm rot="2535782">
          <a:off x="5530918" y="1114604"/>
          <a:ext cx="150604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06045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46289" y="1097168"/>
        <a:ext cx="75302" cy="75302"/>
      </dsp:txXfrm>
    </dsp:sp>
    <dsp:sp modelId="{6FC5247E-11A9-46A6-B680-322078F278EB}">
      <dsp:nvSpPr>
        <dsp:cNvPr id="0" name=""/>
        <dsp:cNvSpPr/>
      </dsp:nvSpPr>
      <dsp:spPr>
        <a:xfrm>
          <a:off x="6841226" y="1152577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Scholarship / fellowship</a:t>
          </a:r>
          <a:endParaRPr lang="en-US" sz="3000" kern="1200" dirty="0"/>
        </a:p>
      </dsp:txBody>
      <dsp:txXfrm>
        <a:off x="6869852" y="1181203"/>
        <a:ext cx="1897450" cy="920099"/>
      </dsp:txXfrm>
    </dsp:sp>
    <dsp:sp modelId="{5BEA0606-7A1D-4B9B-A991-C7A2A7A0F05D}">
      <dsp:nvSpPr>
        <dsp:cNvPr id="0" name=""/>
        <dsp:cNvSpPr/>
      </dsp:nvSpPr>
      <dsp:spPr>
        <a:xfrm rot="194895">
          <a:off x="3479085" y="2189935"/>
          <a:ext cx="33324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3324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7376" y="2201818"/>
        <a:ext cx="16662" cy="16662"/>
      </dsp:txXfrm>
    </dsp:sp>
    <dsp:sp modelId="{D10CDD7B-AF38-49AF-AAF4-0959FCFFCA6F}">
      <dsp:nvSpPr>
        <dsp:cNvPr id="0" name=""/>
        <dsp:cNvSpPr/>
      </dsp:nvSpPr>
      <dsp:spPr>
        <a:xfrm>
          <a:off x="3812062" y="1730915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Professors</a:t>
          </a:r>
          <a:endParaRPr lang="en-US" sz="3000" kern="1200" dirty="0"/>
        </a:p>
      </dsp:txBody>
      <dsp:txXfrm>
        <a:off x="3840688" y="1759541"/>
        <a:ext cx="1897450" cy="920099"/>
      </dsp:txXfrm>
    </dsp:sp>
    <dsp:sp modelId="{23C9C1F3-AC3F-4980-88B2-74FCFD62A91D}">
      <dsp:nvSpPr>
        <dsp:cNvPr id="0" name=""/>
        <dsp:cNvSpPr/>
      </dsp:nvSpPr>
      <dsp:spPr>
        <a:xfrm rot="2464058">
          <a:off x="5591426" y="2667498"/>
          <a:ext cx="142513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25138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8367" y="2652084"/>
        <a:ext cx="71256" cy="71256"/>
      </dsp:txXfrm>
    </dsp:sp>
    <dsp:sp modelId="{88374750-9E98-4574-88F5-A1FF39371A66}">
      <dsp:nvSpPr>
        <dsp:cNvPr id="0" name=""/>
        <dsp:cNvSpPr/>
      </dsp:nvSpPr>
      <dsp:spPr>
        <a:xfrm>
          <a:off x="6841226" y="2667159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RA</a:t>
          </a:r>
          <a:endParaRPr lang="en-US" sz="3000" kern="1200" dirty="0"/>
        </a:p>
      </dsp:txBody>
      <dsp:txXfrm>
        <a:off x="6869852" y="2695785"/>
        <a:ext cx="1897450" cy="920099"/>
      </dsp:txXfrm>
    </dsp:sp>
    <dsp:sp modelId="{734E24B1-E7D5-4F87-8591-637CB454628B}">
      <dsp:nvSpPr>
        <dsp:cNvPr id="0" name=""/>
        <dsp:cNvSpPr/>
      </dsp:nvSpPr>
      <dsp:spPr>
        <a:xfrm rot="4907012">
          <a:off x="2759747" y="3011470"/>
          <a:ext cx="167919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79190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557362" y="2989705"/>
        <a:ext cx="83959" cy="83959"/>
      </dsp:txXfrm>
    </dsp:sp>
    <dsp:sp modelId="{42A52E0D-1B7E-4F38-B0A9-09E8C9E9A91B}">
      <dsp:nvSpPr>
        <dsp:cNvPr id="0" name=""/>
        <dsp:cNvSpPr/>
      </dsp:nvSpPr>
      <dsp:spPr>
        <a:xfrm>
          <a:off x="3719331" y="337398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External funds</a:t>
          </a:r>
          <a:endParaRPr lang="en-US" sz="3000" kern="1200" dirty="0"/>
        </a:p>
      </dsp:txBody>
      <dsp:txXfrm>
        <a:off x="3747957" y="3402612"/>
        <a:ext cx="189745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6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3B56-E103-4C71-82D2-ABBF0F966A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1C96-6492-4A45-B55A-66C8A6A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s.epolice.ir/internet/#/log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38157"/>
          </a:xfrm>
        </p:spPr>
        <p:txBody>
          <a:bodyPr>
            <a:normAutofit fontScale="90000"/>
          </a:bodyPr>
          <a:lstStyle/>
          <a:p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/>
            </a:r>
            <a:br>
              <a:rPr lang="fa-IR" b="1" dirty="0" smtClean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/>
            </a:r>
            <a:br>
              <a:rPr lang="fa-IR" b="1" dirty="0" smtClean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/>
            </a:r>
            <a:br>
              <a:rPr lang="fa-IR" b="1" dirty="0" smtClean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/>
            </a:r>
            <a:br>
              <a:rPr lang="fa-IR" b="1" dirty="0" smtClean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/>
            </a:r>
            <a:br>
              <a:rPr lang="fa-IR" b="1" dirty="0" smtClean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>مراحل </a:t>
            </a:r>
            <a:r>
              <a:rPr lang="fa-IR" b="1" dirty="0">
                <a:cs typeface="B Nazanin" panose="00000400000000000000" pitchFamily="2" charset="-78"/>
              </a:rPr>
              <a:t>بعد از اپلای</a:t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>اخذ پاسپورت</a:t>
            </a:r>
            <a:r>
              <a:rPr lang="fa-IR" dirty="0">
                <a:cs typeface="B Nazanin" panose="00000400000000000000" pitchFamily="2" charset="-78"/>
              </a:rPr>
              <a:t/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/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خروج از </a:t>
            </a:r>
            <a:r>
              <a:rPr lang="fa-IR" dirty="0" smtClean="0">
                <a:cs typeface="B Nazanin" panose="00000400000000000000" pitchFamily="2" charset="-78"/>
              </a:rPr>
              <a:t>کشور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0560"/>
            <a:ext cx="9144000" cy="1234440"/>
          </a:xfrm>
        </p:spPr>
        <p:txBody>
          <a:bodyPr>
            <a:normAutofit fontScale="92500" lnSpcReduction="20000"/>
          </a:bodyPr>
          <a:lstStyle/>
          <a:p>
            <a:endParaRPr lang="fa-IR" dirty="0" smtClean="0"/>
          </a:p>
          <a:p>
            <a:endParaRPr lang="fa-IR" dirty="0"/>
          </a:p>
          <a:p>
            <a:pPr algn="l"/>
            <a:r>
              <a:rPr lang="fa-IR" sz="3500" dirty="0">
                <a:cs typeface="B Nazanin" panose="00000400000000000000" pitchFamily="2" charset="-78"/>
              </a:rPr>
              <a:t>محسن قادری</a:t>
            </a:r>
            <a:endParaRPr lang="fa-IR" sz="3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مراحل گرفتن پاسپورت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3200" dirty="0" smtClean="0">
                <a:cs typeface="B Nazanin" panose="00000400000000000000" pitchFamily="2" charset="-78"/>
              </a:rPr>
              <a:t>دریافت کد سخا از پلیس 10+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200" dirty="0" smtClean="0">
                <a:cs typeface="B Nazanin" panose="00000400000000000000" pitchFamily="2" charset="-78"/>
              </a:rPr>
              <a:t>مراجعه به سایت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dirty="0">
                <a:cs typeface="B Nazanin" panose="00000400000000000000" pitchFamily="2" charset="-78"/>
              </a:rPr>
              <a:t>	</a:t>
            </a:r>
            <a:r>
              <a:rPr lang="en-US" dirty="0" smtClean="0">
                <a:cs typeface="B Nazanin" panose="00000400000000000000" pitchFamily="2" charset="-78"/>
              </a:rPr>
              <a:t>			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  <a:hlinkClick r:id="rId2"/>
              </a:rPr>
              <a:t>http://services.epolice.ir/internet/#/login</a:t>
            </a:r>
            <a:endParaRPr lang="en-US" dirty="0" smtClean="0">
              <a:cs typeface="B Nazanin" panose="00000400000000000000" pitchFamily="2" charset="-78"/>
            </a:endParaRPr>
          </a:p>
          <a:p>
            <a:pPr marL="514350" indent="-514350" algn="r" rtl="1">
              <a:buAutoNum type="arabicPeriod" startAt="3"/>
            </a:pPr>
            <a:r>
              <a:rPr lang="fa-IR" sz="3200" dirty="0" smtClean="0">
                <a:cs typeface="B Nazanin" panose="00000400000000000000" pitchFamily="2" charset="-78"/>
              </a:rPr>
              <a:t>ورود به منوی خروج از کشور</a:t>
            </a:r>
          </a:p>
          <a:p>
            <a:pPr marL="514350" indent="-514350" algn="r" rtl="1">
              <a:buAutoNum type="arabicPeriod" startAt="3"/>
            </a:pPr>
            <a:r>
              <a:rPr lang="fa-IR" sz="3200" dirty="0">
                <a:cs typeface="B Nazanin" panose="00000400000000000000" pitchFamily="2" charset="-78"/>
              </a:rPr>
              <a:t>ث</a:t>
            </a:r>
            <a:r>
              <a:rPr lang="fa-IR" sz="3200" dirty="0" smtClean="0">
                <a:cs typeface="B Nazanin" panose="00000400000000000000" pitchFamily="2" charset="-78"/>
              </a:rPr>
              <a:t>بت مشخصات و درخواست خروج از کشور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marL="514350" indent="-514350" algn="r" rtl="1">
              <a:buAutoNum type="arabicPeriod" startAt="3"/>
            </a:pPr>
            <a:r>
              <a:rPr lang="fa-IR" sz="3200" dirty="0" smtClean="0">
                <a:cs typeface="B Nazanin" panose="00000400000000000000" pitchFamily="2" charset="-78"/>
              </a:rPr>
              <a:t>تایید معافیت تحصیلی از دانشگاه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marL="514350" indent="-514350" algn="r" rtl="1">
              <a:buAutoNum type="arabicPeriod" startAt="3"/>
            </a:pPr>
            <a:r>
              <a:rPr lang="fa-IR" sz="3200" dirty="0" smtClean="0">
                <a:cs typeface="B Nazanin" panose="00000400000000000000" pitchFamily="2" charset="-78"/>
              </a:rPr>
              <a:t>پرداخت وثیقه</a:t>
            </a:r>
          </a:p>
          <a:p>
            <a:pPr marL="514350" indent="-514350" algn="r" rtl="1">
              <a:buAutoNum type="arabicPeriod" startAt="3"/>
            </a:pPr>
            <a:r>
              <a:rPr lang="fa-IR" sz="3200" dirty="0" smtClean="0">
                <a:cs typeface="B Nazanin" panose="00000400000000000000" pitchFamily="2" charset="-78"/>
              </a:rPr>
              <a:t>مراجعه به پلیس 10+ و تقاضای صدور</a:t>
            </a:r>
            <a:endParaRPr lang="en-US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53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62594" y="630600"/>
            <a:ext cx="9731829" cy="56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49530" y="592591"/>
            <a:ext cx="9797143" cy="56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چند نکته مهم 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3200" dirty="0">
                <a:cs typeface="B Nazanin" panose="00000400000000000000" pitchFamily="2" charset="-78"/>
              </a:rPr>
              <a:t>بازه خروج از کشور دارای محدودیت است (مثلاً 20 روز در طول ترم)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200" dirty="0">
                <a:cs typeface="B Nazanin" panose="00000400000000000000" pitchFamily="2" charset="-78"/>
              </a:rPr>
              <a:t>خروج از کشور بسته به قوانین هر دانشگاه می تواند فقط یک بار در هر ترم صادر شود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200" dirty="0">
                <a:cs typeface="B Nazanin" panose="00000400000000000000" pitchFamily="2" charset="-78"/>
              </a:rPr>
              <a:t>تاریخ خروج طبیعتاً نباید با تاریخ امتحانات تلاقی داشته باشد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200" dirty="0">
                <a:cs typeface="B Nazanin" panose="00000400000000000000" pitchFamily="2" charset="-78"/>
              </a:rPr>
              <a:t>باید به زمان موردنیاز برای هر مرحله توجه نمود تا پاسپورت به موقع به دست شما برسد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200" dirty="0">
                <a:cs typeface="B Nazanin" panose="00000400000000000000" pitchFamily="2" charset="-78"/>
              </a:rPr>
              <a:t>در صورت باطل کردن مدرک خروج از کشور قبل از سپری شدن بازه خروج، پاسپورت ضبط می </a:t>
            </a:r>
            <a:r>
              <a:rPr lang="fa-IR" sz="3200" dirty="0" smtClean="0">
                <a:cs typeface="B Nazanin" panose="00000400000000000000" pitchFamily="2" charset="-78"/>
              </a:rPr>
              <a:t>شود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0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مراحل درخواست ویزای تحصیلی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3200" b="1" dirty="0" smtClean="0">
                <a:cs typeface="B Nazanin" panose="00000400000000000000" pitchFamily="2" charset="-78"/>
              </a:rPr>
              <a:t>دریافت پاسپورت</a:t>
            </a:r>
            <a:endParaRPr lang="en-US" sz="3200" b="1" dirty="0" smtClean="0"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3200" dirty="0" smtClean="0">
                <a:cs typeface="B Nazanin" panose="00000400000000000000" pitchFamily="2" charset="-78"/>
              </a:rPr>
              <a:t>دریافت </a:t>
            </a:r>
            <a:r>
              <a:rPr lang="fa-IR" sz="3200" dirty="0" smtClean="0">
                <a:cs typeface="B Nazanin" panose="00000400000000000000" pitchFamily="2" charset="-78"/>
              </a:rPr>
              <a:t>نامه پذیرش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200" dirty="0" smtClean="0">
                <a:cs typeface="B Nazanin" panose="00000400000000000000" pitchFamily="2" charset="-78"/>
              </a:rPr>
              <a:t>ارسال مدارک برای سفارت مقصد و گرفتن وقت(در صورت نیاز)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200" dirty="0" smtClean="0">
                <a:cs typeface="B Nazanin" panose="00000400000000000000" pitchFamily="2" charset="-78"/>
              </a:rPr>
              <a:t>مراجعه به سفارت برای انگشت نگاری و گرفتن عکس(بایومتریک)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200" dirty="0" smtClean="0">
                <a:cs typeface="B Nazanin" panose="00000400000000000000" pitchFamily="2" charset="-78"/>
              </a:rPr>
              <a:t>جزییات مراحل ویزا را </a:t>
            </a:r>
            <a:r>
              <a:rPr lang="fa-IR" sz="3200" dirty="0" smtClean="0">
                <a:cs typeface="B Nazanin" panose="00000400000000000000" pitchFamily="2" charset="-78"/>
              </a:rPr>
              <a:t>در</a:t>
            </a:r>
            <a:r>
              <a:rPr lang="en-US" sz="3200" dirty="0" smtClean="0">
                <a:cs typeface="B Nazanin" panose="00000400000000000000" pitchFamily="2" charset="-78"/>
              </a:rPr>
              <a:t> </a:t>
            </a:r>
            <a:r>
              <a:rPr lang="fa-IR" sz="3200" b="1" u="sng" dirty="0" smtClean="0">
                <a:cs typeface="B Nazanin" panose="00000400000000000000" pitchFamily="2" charset="-78"/>
              </a:rPr>
              <a:t>سایت سفارت </a:t>
            </a:r>
            <a:r>
              <a:rPr lang="fa-IR" sz="3200" dirty="0" smtClean="0">
                <a:cs typeface="B Nazanin" panose="00000400000000000000" pitchFamily="2" charset="-78"/>
              </a:rPr>
              <a:t>و </a:t>
            </a:r>
            <a:r>
              <a:rPr lang="fa-IR" sz="3200" dirty="0" smtClean="0">
                <a:cs typeface="B Nazanin" panose="00000400000000000000" pitchFamily="2" charset="-78"/>
              </a:rPr>
              <a:t>گروه های تلگرام دنبال کنید</a:t>
            </a:r>
          </a:p>
          <a:p>
            <a:pPr marL="0" indent="0" algn="r" rtl="1">
              <a:buNone/>
            </a:pPr>
            <a:r>
              <a:rPr lang="fa-IR" sz="3200" dirty="0" smtClean="0">
                <a:cs typeface="B Nazanin" panose="00000400000000000000" pitchFamily="2" charset="-78"/>
              </a:rPr>
              <a:t> 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48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چند 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cs typeface="B Nazanin" panose="00000400000000000000" pitchFamily="2" charset="-78"/>
              </a:rPr>
              <a:t>دانشجویان آمریکا برای دریافت </a:t>
            </a:r>
            <a:r>
              <a:rPr lang="en-US" sz="3200" dirty="0">
                <a:cs typeface="B Nazanin" panose="00000400000000000000" pitchFamily="2" charset="-78"/>
              </a:rPr>
              <a:t>i20</a:t>
            </a:r>
            <a:r>
              <a:rPr lang="fa-IR" sz="3200" dirty="0">
                <a:cs typeface="B Nazanin" panose="00000400000000000000" pitchFamily="2" charset="-78"/>
              </a:rPr>
              <a:t> نیاز به اسکن پاسپورت </a:t>
            </a:r>
            <a:r>
              <a:rPr lang="fa-IR" sz="3200" dirty="0" smtClean="0">
                <a:cs typeface="B Nazanin" panose="00000400000000000000" pitchFamily="2" charset="-78"/>
              </a:rPr>
              <a:t>دارند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cs typeface="B Nazanin" panose="00000400000000000000" pitchFamily="2" charset="-78"/>
              </a:rPr>
              <a:t>برای بعضی از سفارت ها نیاز به وقت </a:t>
            </a:r>
            <a:r>
              <a:rPr lang="fa-IR" sz="3200" dirty="0" smtClean="0">
                <a:cs typeface="B Nazanin" panose="00000400000000000000" pitchFamily="2" charset="-78"/>
              </a:rPr>
              <a:t>قبلی </a:t>
            </a:r>
            <a:r>
              <a:rPr lang="fa-IR" sz="3200" dirty="0" smtClean="0">
                <a:cs typeface="B Nazanin" panose="00000400000000000000" pitchFamily="2" charset="-78"/>
              </a:rPr>
              <a:t>و مصاحبه است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cs typeface="B Nazanin" panose="00000400000000000000" pitchFamily="2" charset="-78"/>
              </a:rPr>
              <a:t>عباراتی </a:t>
            </a:r>
            <a:r>
              <a:rPr lang="fa-IR" sz="3200" dirty="0" smtClean="0">
                <a:cs typeface="B Nazanin" panose="00000400000000000000" pitchFamily="2" charset="-78"/>
              </a:rPr>
              <a:t>که به صورت مخفف </a:t>
            </a:r>
            <a:r>
              <a:rPr lang="fa-IR" sz="3200" dirty="0" smtClean="0">
                <a:cs typeface="B Nazanin" panose="00000400000000000000" pitchFamily="2" charset="-78"/>
              </a:rPr>
              <a:t>در رزومه نوشته </a:t>
            </a:r>
            <a:r>
              <a:rPr lang="fa-IR" sz="3200" dirty="0" smtClean="0">
                <a:cs typeface="B Nazanin" panose="00000400000000000000" pitchFamily="2" charset="-78"/>
              </a:rPr>
              <a:t>اید ممکن است از شما سوال شود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cs typeface="B Nazanin" panose="00000400000000000000" pitchFamily="2" charset="-78"/>
              </a:rPr>
              <a:t>اگر سربازی رفته اید یا پروژه کسری خدمت </a:t>
            </a:r>
            <a:r>
              <a:rPr lang="fa-IR" sz="3200" dirty="0" smtClean="0">
                <a:cs typeface="B Nazanin" panose="00000400000000000000" pitchFamily="2" charset="-78"/>
              </a:rPr>
              <a:t>داشتید حتما </a:t>
            </a:r>
            <a:r>
              <a:rPr lang="fa-IR" sz="3200" dirty="0" smtClean="0">
                <a:cs typeface="B Nazanin" panose="00000400000000000000" pitchFamily="2" charset="-78"/>
              </a:rPr>
              <a:t>آماده ارایه توضیحات </a:t>
            </a:r>
            <a:r>
              <a:rPr lang="en-US" sz="3200" dirty="0" smtClean="0">
                <a:cs typeface="B Nazanin" panose="00000400000000000000" pitchFamily="2" charset="-78"/>
              </a:rPr>
              <a:t> </a:t>
            </a:r>
            <a:r>
              <a:rPr lang="fa-IR" sz="3200" dirty="0" smtClean="0">
                <a:cs typeface="B Nazanin" panose="00000400000000000000" pitchFamily="2" charset="-78"/>
              </a:rPr>
              <a:t>باشید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cs typeface="B Nazanin" panose="00000400000000000000" pitchFamily="2" charset="-78"/>
              </a:rPr>
              <a:t>خونسرد باشید و سعی کنید سوالات رو با دقت و حوصله جواب دهید</a:t>
            </a:r>
          </a:p>
          <a:p>
            <a:pPr algn="r" rtl="1"/>
            <a:endParaRPr lang="en-US" b="1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خروج از کشور تحصیلی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درخواست فارغ التحصیلی از دانشگاه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دریافت نامه ابطال معافیت از دانشگاه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ثبت نام در سامانه نشا و اپلود مدارک در </a:t>
            </a:r>
            <a:r>
              <a:rPr lang="fa-IR" dirty="0" smtClean="0"/>
              <a:t>سایت</a:t>
            </a:r>
            <a:endParaRPr lang="fa-IR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 مراجعه به سازمان اموردانشجویان وزارت علوم ودریافت نامه نظام وظیفه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مراجعه به سازمان نظام وظیفه و سپردن وثیقه 20 میلیون تومانی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مراجعه </a:t>
            </a:r>
            <a:r>
              <a:rPr lang="fa-IR" dirty="0" smtClean="0"/>
              <a:t>دوباره به وزارت علوم با نامه نظام وظیفه</a:t>
            </a:r>
          </a:p>
          <a:p>
            <a:pPr marL="0" indent="0" algn="r" rtl="1">
              <a:buNone/>
            </a:pPr>
            <a:r>
              <a:rPr lang="fa-IR" dirty="0" smtClean="0"/>
              <a:t>7.  خرید مدرک تحصیلی</a:t>
            </a:r>
            <a:endParaRPr lang="fa-IR" dirty="0"/>
          </a:p>
          <a:p>
            <a:pPr marL="0" indent="0" algn="r" rtl="1">
              <a:buNone/>
            </a:pPr>
            <a:r>
              <a:rPr lang="fa-IR" dirty="0" smtClean="0"/>
              <a:t>8.  مراجعه به اداره گذرنامه</a:t>
            </a:r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/>
            </a:r>
            <a:br>
              <a:rPr lang="fa-IR" dirty="0" smtClean="0"/>
            </a:br>
            <a:r>
              <a:rPr lang="fa-IR" b="1" dirty="0" smtClean="0">
                <a:cs typeface="B Nazanin" panose="00000400000000000000" pitchFamily="2" charset="-78"/>
              </a:rPr>
              <a:t>کلام آخر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/>
              <a:t/>
            </a:r>
            <a:br>
              <a:rPr lang="fa-IR" dirty="0"/>
            </a:br>
            <a:r>
              <a:rPr lang="fa-IR" dirty="0" smtClean="0">
                <a:cs typeface="B Nazanin" panose="00000400000000000000" pitchFamily="2" charset="-78"/>
              </a:rPr>
              <a:t>ارزش شما خیلی زیاده</a:t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fa-IR" dirty="0" smtClean="0">
                <a:cs typeface="B Nazanin" panose="00000400000000000000" pitchFamily="2" charset="-78"/>
              </a:rPr>
              <a:t>خودتون رو ارزون نفروشید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15246" y="775454"/>
            <a:ext cx="4702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Thanks for </a:t>
            </a:r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3712046" y="5399704"/>
            <a:ext cx="47679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</a:rPr>
              <a:t>your attention ;)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آنچه گذشت ...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600" b="1" dirty="0" smtClean="0">
                <a:cs typeface="B Nazanin" panose="00000400000000000000" pitchFamily="2" charset="-78"/>
              </a:rPr>
              <a:t>آیا بروم؟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فرصت زندگی در کشور دیگر و کسب تجربه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درس خواندن در دانشگاه های مطرح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استفاده از امکانات بهتر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ناراضی بودن از شرایط موجود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...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3600" b="1" dirty="0" smtClean="0">
                <a:cs typeface="B Nazanin" panose="00000400000000000000" pitchFamily="2" charset="-78"/>
              </a:rPr>
              <a:t>آیا بمانم</a:t>
            </a:r>
            <a:r>
              <a:rPr lang="fa-IR" sz="4000" b="1" dirty="0" smtClean="0">
                <a:cs typeface="B Nazanin" panose="00000400000000000000" pitchFamily="2" charset="-78"/>
              </a:rPr>
              <a:t>؟</a:t>
            </a:r>
            <a:endParaRPr lang="en-US" sz="4000" b="1" dirty="0">
              <a:cs typeface="B Nazanin" panose="00000400000000000000" pitchFamily="2" charset="-7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وابستگی به پدر و مادر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علاقه به کشور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موقعیت کاری وشغلی مناسب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عدم توانایی مالی هزینه اپلای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cs typeface="B Nazanin" panose="00000400000000000000" pitchFamily="2" charset="-7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283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آنچه گذشت ...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fa-IR" sz="3200" b="1" dirty="0" smtClean="0">
                <a:cs typeface="B Nazanin" panose="00000400000000000000" pitchFamily="2" charset="-78"/>
              </a:rPr>
              <a:t> </a:t>
            </a:r>
            <a:r>
              <a:rPr lang="fa-IR" sz="3600" b="1" dirty="0" smtClean="0">
                <a:cs typeface="B Nazanin" panose="00000400000000000000" pitchFamily="2" charset="-78"/>
              </a:rPr>
              <a:t>مراحل قبل از اپلای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آزمون های زبان (</a:t>
            </a:r>
            <a:r>
              <a:rPr lang="en-US" sz="3200" dirty="0" smtClean="0">
                <a:cs typeface="B Nazanin" panose="00000400000000000000" pitchFamily="2" charset="-78"/>
              </a:rPr>
              <a:t> TOEFL,IELTS,GRE,…</a:t>
            </a:r>
            <a:r>
              <a:rPr lang="fa-IR" sz="3200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 </a:t>
            </a:r>
            <a:r>
              <a:rPr lang="fa-IR" sz="3200" dirty="0" smtClean="0">
                <a:cs typeface="B Nazanin" panose="00000400000000000000" pitchFamily="2" charset="-78"/>
              </a:rPr>
              <a:t>ساختن</a:t>
            </a:r>
            <a:r>
              <a:rPr lang="en-US" sz="3200" dirty="0" smtClean="0">
                <a:cs typeface="B Nazanin" panose="00000400000000000000" pitchFamily="2" charset="-78"/>
              </a:rPr>
              <a:t> </a:t>
            </a:r>
            <a:r>
              <a:rPr lang="fa-IR" sz="3200" dirty="0" smtClean="0">
                <a:cs typeface="B Nazanin" panose="00000400000000000000" pitchFamily="2" charset="-78"/>
              </a:rPr>
              <a:t>رزومه </a:t>
            </a:r>
            <a:r>
              <a:rPr lang="fa-IR" sz="3200" dirty="0" smtClean="0">
                <a:cs typeface="B Nazanin" panose="00000400000000000000" pitchFamily="2" charset="-78"/>
              </a:rPr>
              <a:t>و </a:t>
            </a:r>
            <a:r>
              <a:rPr lang="en-US" sz="3200" dirty="0" smtClean="0">
                <a:cs typeface="B Nazanin" panose="00000400000000000000" pitchFamily="2" charset="-78"/>
              </a:rPr>
              <a:t>home page</a:t>
            </a: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24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آنچه گذشت ...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fa-IR" sz="4000" b="1" dirty="0">
                <a:cs typeface="B Nazanin" panose="00000400000000000000" pitchFamily="2" charset="-78"/>
              </a:rPr>
              <a:t>حین اپلای</a:t>
            </a:r>
            <a:endParaRPr lang="fa-IR" sz="3600" b="1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ارتباط با اساتید (</a:t>
            </a:r>
            <a:r>
              <a:rPr lang="en-US" sz="3200" dirty="0">
                <a:cs typeface="B Nazanin" panose="00000400000000000000" pitchFamily="2" charset="-78"/>
              </a:rPr>
              <a:t>(Email, Skype,…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پر </a:t>
            </a:r>
            <a:r>
              <a:rPr lang="fa-IR" sz="3200" dirty="0">
                <a:cs typeface="B Nazanin" panose="00000400000000000000" pitchFamily="2" charset="-78"/>
              </a:rPr>
              <a:t>کردن </a:t>
            </a:r>
            <a:r>
              <a:rPr lang="en-US" sz="3200" dirty="0">
                <a:cs typeface="B Nazanin" panose="00000400000000000000" pitchFamily="2" charset="-78"/>
              </a:rPr>
              <a:t>application form</a:t>
            </a:r>
            <a:r>
              <a:rPr lang="fa-IR" sz="3200" dirty="0">
                <a:cs typeface="B Nazanin" panose="00000400000000000000" pitchFamily="2" charset="-78"/>
              </a:rPr>
              <a:t> و آپلود </a:t>
            </a:r>
            <a:r>
              <a:rPr lang="fa-IR" sz="3200" dirty="0" smtClean="0">
                <a:cs typeface="B Nazanin" panose="00000400000000000000" pitchFamily="2" charset="-78"/>
              </a:rPr>
              <a:t>مدارک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3200" dirty="0" smtClean="0">
                <a:cs typeface="B Nazanin" panose="00000400000000000000" pitchFamily="2" charset="-78"/>
              </a:rPr>
              <a:t>(</a:t>
            </a:r>
            <a:r>
              <a:rPr lang="en-US" sz="3200" dirty="0" smtClean="0">
                <a:cs typeface="B Nazanin" panose="00000400000000000000" pitchFamily="2" charset="-78"/>
              </a:rPr>
              <a:t>(SOP, Transcript, Recommendation </a:t>
            </a:r>
            <a:r>
              <a:rPr lang="en-US" sz="3200" dirty="0" smtClean="0">
                <a:cs typeface="B Nazanin" panose="00000400000000000000" pitchFamily="2" charset="-78"/>
              </a:rPr>
              <a:t>letter</a:t>
            </a:r>
            <a:endParaRPr lang="fa-IR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پست </a:t>
            </a:r>
            <a:r>
              <a:rPr lang="fa-IR" sz="3200" dirty="0" smtClean="0">
                <a:cs typeface="B Nazanin" panose="00000400000000000000" pitchFamily="2" charset="-78"/>
              </a:rPr>
              <a:t>مدارک و گزارش نمرات زبان </a:t>
            </a:r>
            <a:r>
              <a:rPr lang="fa-IR" sz="3200" dirty="0">
                <a:cs typeface="B Nazanin" panose="00000400000000000000" pitchFamily="2" charset="-78"/>
              </a:rPr>
              <a:t>برای دانشگاه مقصد در صورت لزوم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4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Content Placeholder 5"/>
          <p:cNvGraphicFramePr>
            <a:graphicFrameLocks/>
          </p:cNvGraphicFramePr>
          <p:nvPr>
            <p:extLst/>
          </p:nvPr>
        </p:nvGraphicFramePr>
        <p:xfrm>
          <a:off x="970844" y="2770981"/>
          <a:ext cx="8156448" cy="315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/>
          <p:cNvGraphicFramePr/>
          <p:nvPr>
            <p:extLst/>
          </p:nvPr>
        </p:nvGraphicFramePr>
        <p:xfrm>
          <a:off x="990600" y="3586163"/>
          <a:ext cx="35814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Pentagon 4"/>
          <p:cNvSpPr/>
          <p:nvPr/>
        </p:nvSpPr>
        <p:spPr>
          <a:xfrm>
            <a:off x="2286002" y="4191000"/>
            <a:ext cx="3603151" cy="5080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8684" tIns="69342" rIns="34671" bIns="6934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Pentagon 4"/>
          <p:cNvSpPr/>
          <p:nvPr/>
        </p:nvSpPr>
        <p:spPr>
          <a:xfrm>
            <a:off x="2286000" y="5410200"/>
            <a:ext cx="4710758" cy="5080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8684" tIns="69342" rIns="34671" bIns="6934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7" name="Diagram 26"/>
          <p:cNvGraphicFramePr/>
          <p:nvPr>
            <p:extLst/>
          </p:nvPr>
        </p:nvGraphicFramePr>
        <p:xfrm>
          <a:off x="990600" y="3078163"/>
          <a:ext cx="35814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Diagram 27"/>
          <p:cNvGraphicFramePr/>
          <p:nvPr>
            <p:extLst/>
          </p:nvPr>
        </p:nvGraphicFramePr>
        <p:xfrm>
          <a:off x="2819400" y="4564063"/>
          <a:ext cx="25146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Diagram 28"/>
          <p:cNvGraphicFramePr/>
          <p:nvPr>
            <p:extLst/>
          </p:nvPr>
        </p:nvGraphicFramePr>
        <p:xfrm>
          <a:off x="3258312" y="2544763"/>
          <a:ext cx="5885688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0" name="Diagram 29"/>
          <p:cNvGraphicFramePr/>
          <p:nvPr>
            <p:extLst/>
          </p:nvPr>
        </p:nvGraphicFramePr>
        <p:xfrm>
          <a:off x="3276600" y="2057400"/>
          <a:ext cx="5904200" cy="48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1" name="Pentagon 30"/>
          <p:cNvSpPr/>
          <p:nvPr/>
        </p:nvSpPr>
        <p:spPr>
          <a:xfrm>
            <a:off x="3276600" y="1524000"/>
            <a:ext cx="5867400" cy="457200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46576" y="1516395"/>
            <a:ext cx="4727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Search for Advisor and Email</a:t>
            </a:r>
            <a:endParaRPr lang="en-US" sz="25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323207" y="4557811"/>
            <a:ext cx="3806279" cy="553156"/>
            <a:chOff x="3720" y="0"/>
            <a:chExt cx="3806279" cy="55315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4" name="Pentagon 33"/>
            <p:cNvSpPr/>
            <p:nvPr/>
          </p:nvSpPr>
          <p:spPr>
            <a:xfrm>
              <a:off x="3720" y="0"/>
              <a:ext cx="3806279" cy="553156"/>
            </a:xfrm>
            <a:prstGeom prst="homePlate">
              <a:avLst/>
            </a:prstGeom>
            <a:solidFill>
              <a:schemeClr val="accent2">
                <a:lumMod val="75000"/>
                <a:alpha val="54000"/>
              </a:schemeClr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entagon 4"/>
            <p:cNvSpPr/>
            <p:nvPr/>
          </p:nvSpPr>
          <p:spPr>
            <a:xfrm>
              <a:off x="3720" y="0"/>
              <a:ext cx="3667990" cy="5531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74676" rIns="37338" bIns="7467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Posting documents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Pentagon 35"/>
          <p:cNvSpPr/>
          <p:nvPr/>
        </p:nvSpPr>
        <p:spPr>
          <a:xfrm>
            <a:off x="5029199" y="5141447"/>
            <a:ext cx="4114801" cy="553156"/>
          </a:xfrm>
          <a:prstGeom prst="homePlate">
            <a:avLst/>
          </a:prstGeom>
          <a:solidFill>
            <a:srgbClr val="FFFF00">
              <a:alpha val="54000"/>
            </a:srgb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TextBox 36"/>
          <p:cNvSpPr txBox="1"/>
          <p:nvPr/>
        </p:nvSpPr>
        <p:spPr>
          <a:xfrm>
            <a:off x="5323207" y="5179367"/>
            <a:ext cx="359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Filling out application 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3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 smtClean="0">
                <a:cs typeface="B Nazanin" panose="00000400000000000000" pitchFamily="2" charset="-78"/>
              </a:rPr>
              <a:t>POST APPLY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fa-IR" sz="3600" b="1" dirty="0" smtClean="0">
                <a:cs typeface="B Nazanin" panose="00000400000000000000" pitchFamily="2" charset="-78"/>
              </a:rPr>
              <a:t>بعد از اپلای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پیگیری از اساتید و دانشکده</a:t>
            </a:r>
            <a:r>
              <a:rPr lang="en-US" sz="3200" dirty="0" smtClean="0">
                <a:cs typeface="B Nazanin" panose="00000400000000000000" pitchFamily="2" charset="-78"/>
              </a:rPr>
              <a:t> 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انتظار مصاحبه با اساتید را داشته باشید(به زبان انگلیسی)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پاسخ دهی نهایی ممکن است طول بکشد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پلن دوم داشته باشید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55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منابع مالی موجود(</a:t>
            </a:r>
            <a:r>
              <a:rPr lang="en-US" dirty="0" smtClean="0"/>
              <a:t>Fund</a:t>
            </a:r>
            <a:r>
              <a:rPr lang="fa-IR" dirty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052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3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 smtClean="0"/>
              <a:t>دانشگاه جواب داد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3600" dirty="0" smtClean="0">
                <a:cs typeface="B Nazanin" panose="00000400000000000000" pitchFamily="2" charset="-78"/>
              </a:rPr>
              <a:t>اکسپت شدم</a:t>
            </a:r>
            <a:r>
              <a:rPr lang="fa-IR" sz="3600" dirty="0" smtClean="0">
                <a:cs typeface="B Nazanin" panose="00000400000000000000" pitchFamily="2" charset="-78"/>
                <a:sym typeface="Wingdings" panose="05000000000000000000" pitchFamily="2" charset="2"/>
              </a:rPr>
              <a:t>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قبول کنم، رد کنم، تعویق بندازم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مورد انتخاب فکر کنید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همچنان پلن دوم داشته باشید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اخلاق داشته باشید</a:t>
            </a: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600" dirty="0" smtClean="0">
                <a:cs typeface="B Nazanin" panose="00000400000000000000" pitchFamily="2" charset="-78"/>
              </a:rPr>
              <a:t>ریجکت شدم</a:t>
            </a:r>
            <a:r>
              <a:rPr lang="fa-IR" sz="3600" dirty="0" smtClean="0">
                <a:cs typeface="B Nazanin" panose="00000400000000000000" pitchFamily="2" charset="-78"/>
                <a:sym typeface="Wingdings" panose="05000000000000000000" pitchFamily="2" charset="2"/>
              </a:rPr>
              <a:t>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انتخاب دانشگاه های دیگر</a:t>
            </a:r>
          </a:p>
          <a:p>
            <a:pPr algn="r" rtl="1"/>
            <a:r>
              <a:rPr lang="fa-IR" dirty="0" smtClean="0"/>
              <a:t>انتخاب ترم های دیگر</a:t>
            </a:r>
          </a:p>
          <a:p>
            <a:pPr algn="r" rtl="1"/>
            <a:r>
              <a:rPr lang="fa-IR" dirty="0" smtClean="0"/>
              <a:t>انتخاب کشور دیگر</a:t>
            </a:r>
          </a:p>
          <a:p>
            <a:pPr algn="r" rtl="1"/>
            <a:r>
              <a:rPr lang="fa-IR" dirty="0" smtClean="0"/>
              <a:t>ناامید نشوید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پاسپورت و خروج از کشور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9430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517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 Nazanin</vt:lpstr>
      <vt:lpstr>Calibri</vt:lpstr>
      <vt:lpstr>Calibri Light</vt:lpstr>
      <vt:lpstr>Times New Roman</vt:lpstr>
      <vt:lpstr>Wingdings</vt:lpstr>
      <vt:lpstr>Office Theme</vt:lpstr>
      <vt:lpstr>           مراحل بعد از اپلای  اخذ پاسپورت  خروج از کشور</vt:lpstr>
      <vt:lpstr>آنچه گذشت ...</vt:lpstr>
      <vt:lpstr>آنچه گذشت ...</vt:lpstr>
      <vt:lpstr>آنچه گذشت ...</vt:lpstr>
      <vt:lpstr>PowerPoint Presentation</vt:lpstr>
      <vt:lpstr>POST APPLY</vt:lpstr>
      <vt:lpstr>منابع مالی موجود(Fund)</vt:lpstr>
      <vt:lpstr>دانشگاه جواب داد</vt:lpstr>
      <vt:lpstr>پاسپورت و خروج از کشور</vt:lpstr>
      <vt:lpstr>مراحل گرفتن پاسپورت</vt:lpstr>
      <vt:lpstr>PowerPoint Presentation</vt:lpstr>
      <vt:lpstr>PowerPoint Presentation</vt:lpstr>
      <vt:lpstr>چند نکته مهم </vt:lpstr>
      <vt:lpstr>مراحل درخواست ویزای تحصیلی</vt:lpstr>
      <vt:lpstr>چند نکته</vt:lpstr>
      <vt:lpstr>خروج از کشور تحصیلی</vt:lpstr>
      <vt:lpstr> کلام آخر  ارزش شما خیلی زیاده خودتون رو ارزون نفروشید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پاسپورت و خروج از کشور</dc:title>
  <dc:creator>Windows User</dc:creator>
  <cp:lastModifiedBy>Windows User</cp:lastModifiedBy>
  <cp:revision>32</cp:revision>
  <dcterms:created xsi:type="dcterms:W3CDTF">2017-08-12T13:39:18Z</dcterms:created>
  <dcterms:modified xsi:type="dcterms:W3CDTF">2017-08-14T02:12:21Z</dcterms:modified>
</cp:coreProperties>
</file>