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400" r:id="rId30"/>
    <p:sldId id="401" r:id="rId31"/>
    <p:sldId id="340" r:id="rId32"/>
    <p:sldId id="341" r:id="rId33"/>
    <p:sldId id="291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2" r:id="rId52"/>
    <p:sldId id="399" r:id="rId53"/>
    <p:sldId id="393" r:id="rId54"/>
    <p:sldId id="394" r:id="rId55"/>
    <p:sldId id="395" r:id="rId56"/>
    <p:sldId id="396" r:id="rId57"/>
    <p:sldId id="39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400"/>
            <p14:sldId id="401"/>
            <p14:sldId id="340"/>
            <p14:sldId id="341"/>
            <p14:sldId id="291"/>
            <p14:sldId id="348"/>
            <p14:sldId id="349"/>
            <p14:sldId id="345"/>
            <p14:sldId id="346"/>
            <p14:sldId id="344"/>
            <p14:sldId id="352"/>
            <p14:sldId id="353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/>
    <p:restoredTop sz="93923"/>
  </p:normalViewPr>
  <p:slideViewPr>
    <p:cSldViewPr snapToGrid="0" snapToObjects="1">
      <p:cViewPr>
        <p:scale>
          <a:sx n="100" d="100"/>
          <a:sy n="100" d="100"/>
        </p:scale>
        <p:origin x="-80" y="-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0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0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1001" y="2989520"/>
            <a:ext cx="46228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767" y="470456"/>
            <a:ext cx="296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M</a:t>
            </a:r>
            <a:r>
              <a:rPr lang="en-US" dirty="0" smtClean="0"/>
              <a:t>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Relational </a:t>
            </a:r>
            <a:r>
              <a:rPr lang="en-US" dirty="0">
                <a:latin typeface="+mj-lt"/>
              </a:rPr>
              <a:t>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20000" y="6121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9326" y="5133857"/>
            <a:ext cx="27891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gpa</a:t>
            </a:r>
            <a:r>
              <a:rPr lang="en-US" sz="2800" baseline="-25000" dirty="0" smtClean="0"/>
              <a:t> &gt; 3.5</a:t>
            </a:r>
            <a:r>
              <a:rPr lang="en-US" sz="2800" dirty="0" smtClean="0"/>
              <a:t>(Students)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 xmlns="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31389" y="5081369"/>
            <a:ext cx="211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  <a:r>
              <a:rPr lang="en-US" baseline="-25000" dirty="0" err="1" smtClean="0"/>
              <a:t>sname,gpa</a:t>
            </a:r>
            <a:r>
              <a:rPr lang="en-US" dirty="0" smtClean="0"/>
              <a:t> (Students)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9700" y="2649118"/>
            <a:ext cx="3888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latin typeface="Symbol" pitchFamily="-111" charset="2"/>
              </a:rPr>
              <a:t>P</a:t>
            </a:r>
            <a:r>
              <a:rPr lang="en-US" sz="2400" dirty="0"/>
              <a:t> </a:t>
            </a:r>
            <a:r>
              <a:rPr lang="en-US" sz="2400" baseline="-25000" dirty="0" err="1"/>
              <a:t>sname,gpa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>
                <a:latin typeface="Symbol" pitchFamily="-111" charset="2"/>
              </a:rPr>
              <a:t>s</a:t>
            </a:r>
            <a:r>
              <a:rPr lang="en-US" sz="2400" baseline="-25000" dirty="0" err="1"/>
              <a:t>gpa</a:t>
            </a:r>
            <a:r>
              <a:rPr lang="en-US" sz="2400" baseline="-25000" dirty="0"/>
              <a:t> &gt; 3.5</a:t>
            </a:r>
            <a:r>
              <a:rPr lang="en-US" sz="2400" dirty="0"/>
              <a:t>(Students</a:t>
            </a:r>
            <a:r>
              <a:rPr lang="en-US" sz="2400" dirty="0" smtClean="0"/>
              <a:t>))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89700" y="4678968"/>
            <a:ext cx="3982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err="1" smtClean="0">
                <a:latin typeface="Symbol" pitchFamily="-111" charset="2"/>
              </a:rPr>
              <a:t>s</a:t>
            </a:r>
            <a:r>
              <a:rPr lang="en-US" sz="2400" baseline="-25000" dirty="0" err="1" smtClean="0"/>
              <a:t>gpa</a:t>
            </a:r>
            <a:r>
              <a:rPr lang="en-US" sz="2400" baseline="-25000" dirty="0" smtClean="0"/>
              <a:t> </a:t>
            </a:r>
            <a:r>
              <a:rPr lang="en-US" sz="2400" baseline="-25000" dirty="0"/>
              <a:t>&gt; 3.5</a:t>
            </a:r>
            <a:r>
              <a:rPr lang="en-US" sz="2400" dirty="0" smtClean="0"/>
              <a:t>(</a:t>
            </a:r>
            <a:r>
              <a:rPr lang="en-US" sz="2400" dirty="0">
                <a:latin typeface="Symbol" pitchFamily="-111" charset="2"/>
              </a:rPr>
              <a:t>P</a:t>
            </a:r>
            <a:r>
              <a:rPr lang="en-US" sz="2400" dirty="0"/>
              <a:t> </a:t>
            </a:r>
            <a:r>
              <a:rPr lang="en-US" sz="2400" baseline="-25000" dirty="0" err="1"/>
              <a:t>sname,gpa</a:t>
            </a:r>
            <a:r>
              <a:rPr lang="en-US" sz="2400" dirty="0"/>
              <a:t> </a:t>
            </a:r>
            <a:r>
              <a:rPr lang="en-US" sz="2400" dirty="0" smtClean="0"/>
              <a:t>(Students))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6159500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61224" y="4789449"/>
            <a:ext cx="4561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-111" charset="2"/>
              </a:rPr>
              <a:t>r</a:t>
            </a:r>
            <a:r>
              <a:rPr lang="en-US" sz="2800" dirty="0"/>
              <a:t> </a:t>
            </a:r>
            <a:r>
              <a:rPr lang="en-US" sz="2800" baseline="-25000" dirty="0" err="1" smtClean="0"/>
              <a:t>studId</a:t>
            </a:r>
            <a:r>
              <a:rPr lang="en-US" sz="2800" baseline="-25000" dirty="0" smtClean="0"/>
              <a:t>, name, </a:t>
            </a:r>
            <a:r>
              <a:rPr lang="en-US" sz="2800" baseline="-25000" dirty="0" err="1" smtClean="0"/>
              <a:t>gradePtAvg</a:t>
            </a:r>
            <a:r>
              <a:rPr lang="en-US" sz="2800" dirty="0" smtClean="0"/>
              <a:t> (Students)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515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4" grpId="0" animBg="1"/>
      <p:bldP spid="17" grpId="0" animBg="1"/>
      <p:bldP spid="1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/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/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8901" y="3068010"/>
            <a:ext cx="4561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-111" charset="2"/>
              </a:rPr>
              <a:t>r</a:t>
            </a:r>
            <a:r>
              <a:rPr lang="en-US" sz="2800" dirty="0"/>
              <a:t> </a:t>
            </a:r>
            <a:r>
              <a:rPr lang="en-US" sz="2800" baseline="-25000" dirty="0" err="1" smtClean="0"/>
              <a:t>studId</a:t>
            </a:r>
            <a:r>
              <a:rPr lang="en-US" sz="2800" baseline="-25000" dirty="0" smtClean="0"/>
              <a:t>, name, </a:t>
            </a:r>
            <a:r>
              <a:rPr lang="en-US" sz="2800" baseline="-25000" dirty="0" err="1" smtClean="0"/>
              <a:t>gradePtAvg</a:t>
            </a:r>
            <a:r>
              <a:rPr lang="en-US" sz="2800" dirty="0" smtClean="0"/>
              <a:t> (Students)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0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 smtClean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Joins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on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equality of all shared attributes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If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A, and 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has attribute set B, and they share attributes A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B = C, can also be written: </a:t>
                </a: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 U B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(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)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 smtClean="0">
                    <a:sym typeface="Symbol" pitchFamily="-111" charset="2"/>
                  </a:rPr>
                  <a:t>))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rename </a:t>
                </a:r>
                <a14:m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 renames the shared attributes in one of the relations</a:t>
                </a:r>
              </a:p>
              <a:p>
                <a:pPr lvl="2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selection </a:t>
                </a:r>
                <a:r>
                  <a:rPr lang="en-US" dirty="0" err="1" smtClean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 smtClean="0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=D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the shared attributes</a:t>
                </a:r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pPr lvl="2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 U </a:t>
                </a:r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B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eliminates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7"/>
                <a:ext cx="5967413" cy="4696599"/>
              </a:xfrm>
              <a:blipFill rotWithShape="0">
                <a:blip r:embed="rId2"/>
                <a:stretch>
                  <a:fillRect l="-1328" t="-12062" r="-1124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 xmlns="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</a:t>
            </a:r>
            <a:r>
              <a:rPr lang="en-US" dirty="0" smtClean="0"/>
              <a:t>can </a:t>
            </a:r>
            <a:r>
              <a:rPr lang="en-US" dirty="0" smtClean="0"/>
              <a:t>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will get to know about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how to execute all the basic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operators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(maybe) later!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74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360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23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236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common join 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 xmlns="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 xmlns="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 xmlns="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 xmlns="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 xmlns="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93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33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2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08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20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3744</Words>
  <Application>Microsoft Macintosh PowerPoint</Application>
  <PresentationFormat>Custom</PresentationFormat>
  <Paragraphs>852</Paragraphs>
  <Slides>57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Natural Join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Mohammad Dashti</cp:lastModifiedBy>
  <cp:revision>129</cp:revision>
  <dcterms:created xsi:type="dcterms:W3CDTF">2015-11-11T19:16:09Z</dcterms:created>
  <dcterms:modified xsi:type="dcterms:W3CDTF">2018-12-01T21:48:55Z</dcterms:modified>
</cp:coreProperties>
</file>