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789" r:id="rId3"/>
    <p:sldId id="792" r:id="rId4"/>
    <p:sldId id="790" r:id="rId5"/>
    <p:sldId id="791" r:id="rId6"/>
    <p:sldId id="793" r:id="rId7"/>
    <p:sldId id="794" r:id="rId8"/>
    <p:sldId id="795" r:id="rId9"/>
    <p:sldId id="821" r:id="rId10"/>
    <p:sldId id="796" r:id="rId11"/>
    <p:sldId id="797" r:id="rId12"/>
    <p:sldId id="798" r:id="rId13"/>
    <p:sldId id="799" r:id="rId14"/>
    <p:sldId id="800" r:id="rId15"/>
    <p:sldId id="801" r:id="rId16"/>
    <p:sldId id="802" r:id="rId17"/>
    <p:sldId id="804" r:id="rId18"/>
    <p:sldId id="803" r:id="rId19"/>
    <p:sldId id="814" r:id="rId20"/>
    <p:sldId id="805" r:id="rId21"/>
    <p:sldId id="806" r:id="rId22"/>
    <p:sldId id="807" r:id="rId23"/>
    <p:sldId id="808" r:id="rId24"/>
    <p:sldId id="809" r:id="rId25"/>
    <p:sldId id="810" r:id="rId26"/>
    <p:sldId id="811" r:id="rId27"/>
    <p:sldId id="812" r:id="rId28"/>
    <p:sldId id="815" r:id="rId29"/>
    <p:sldId id="816" r:id="rId30"/>
    <p:sldId id="817" r:id="rId31"/>
    <p:sldId id="818" r:id="rId32"/>
    <p:sldId id="819" r:id="rId33"/>
    <p:sldId id="822" r:id="rId34"/>
    <p:sldId id="820" r:id="rId35"/>
    <p:sldId id="823" r:id="rId36"/>
    <p:sldId id="824" r:id="rId37"/>
    <p:sldId id="825" r:id="rId38"/>
    <p:sldId id="826" r:id="rId39"/>
    <p:sldId id="829" r:id="rId40"/>
    <p:sldId id="830" r:id="rId41"/>
    <p:sldId id="831" r:id="rId42"/>
    <p:sldId id="827" r:id="rId43"/>
    <p:sldId id="82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70C0"/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17" autoAdjust="0"/>
  </p:normalViewPr>
  <p:slideViewPr>
    <p:cSldViewPr>
      <p:cViewPr varScale="1">
        <p:scale>
          <a:sx n="76" d="100"/>
          <a:sy n="76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>
          <a:glow rad="254000">
            <a:srgbClr val="00B0F0">
              <a:alpha val="90000"/>
            </a:srgbClr>
          </a:glo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73745-80E6-4AA6-8039-27C9734C13DC}">
      <dgm:prSet phldrT="[Text]" custT="1"/>
      <dgm:spPr/>
      <dgm:t>
        <a:bodyPr/>
        <a:lstStyle/>
        <a:p>
          <a:r>
            <a:rPr lang="en-US" sz="1800" dirty="0"/>
            <a:t>JTA</a:t>
          </a:r>
        </a:p>
      </dgm:t>
    </dgm:pt>
    <dgm:pt modelId="{93A510B0-65C3-4F8B-9D09-C778A00BF2B0}" type="parTrans" cxnId="{7EB18238-50C4-479D-ADB6-5428A508F2CB}">
      <dgm:prSet/>
      <dgm:spPr/>
      <dgm:t>
        <a:bodyPr/>
        <a:lstStyle/>
        <a:p>
          <a:endParaRPr lang="en-US"/>
        </a:p>
      </dgm:t>
    </dgm:pt>
    <dgm:pt modelId="{0A4FD185-D405-46A2-A047-5D71641C01EE}" type="sibTrans" cxnId="{7EB18238-50C4-479D-ADB6-5428A508F2CB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/>
      <dgm:spPr>
        <a:noFill/>
      </dgm:spPr>
      <dgm:t>
        <a:bodyPr/>
        <a:lstStyle/>
        <a:p>
          <a:r>
            <a:rPr lang="en-US" dirty="0"/>
            <a:t> 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AA64F016-1BD8-46FF-B86E-D42FFC47817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/>
            <a:t>JDBC</a:t>
          </a:r>
        </a:p>
      </dgm:t>
    </dgm:pt>
    <dgm:pt modelId="{EC7377AA-B6B5-456A-978A-CF9007F17FBF}" type="parTrans" cxnId="{49179013-DD1A-4FB4-B529-902E287F69BD}">
      <dgm:prSet/>
      <dgm:spPr/>
      <dgm:t>
        <a:bodyPr/>
        <a:lstStyle/>
        <a:p>
          <a:endParaRPr lang="en-US"/>
        </a:p>
      </dgm:t>
    </dgm:pt>
    <dgm:pt modelId="{726695D9-7900-43D3-87DB-B86FF1D75BF2}" type="sibTrans" cxnId="{49179013-DD1A-4FB4-B529-902E287F69BD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dirty="0"/>
            <a:t>SQL</a:t>
          </a:r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7C68C791-E49A-43D2-8295-B72D681CE96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/>
            <a:t>Database</a:t>
          </a:r>
        </a:p>
      </dgm:t>
    </dgm:pt>
    <dgm:pt modelId="{B02D60B6-8DA6-4B9F-A17C-7352BF6DB2C6}" type="parTrans" cxnId="{8699894A-10B9-4AF7-B30C-A174F2EFC22D}">
      <dgm:prSet/>
      <dgm:spPr/>
      <dgm:t>
        <a:bodyPr/>
        <a:lstStyle/>
        <a:p>
          <a:endParaRPr lang="en-US"/>
        </a:p>
      </dgm:t>
    </dgm:pt>
    <dgm:pt modelId="{EBBAEED4-1E75-4670-9F81-55644EAD6256}" type="sibTrans" cxnId="{8699894A-10B9-4AF7-B30C-A174F2EFC22D}">
      <dgm:prSet/>
      <dgm:spPr/>
      <dgm:t>
        <a:bodyPr/>
        <a:lstStyle/>
        <a:p>
          <a:endParaRPr lang="en-US"/>
        </a:p>
      </dgm:t>
    </dgm:pt>
    <dgm:pt modelId="{EDA666FD-E5D2-4FFB-92C8-843E96780790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/>
            <a:t>JPA</a:t>
          </a:r>
          <a:endParaRPr lang="en-US" sz="1800" dirty="0"/>
        </a:p>
      </dgm:t>
    </dgm:pt>
    <dgm:pt modelId="{B910C2A4-8C8B-4D7E-95F9-8C3D36D5DE48}" type="parTrans" cxnId="{FDC54203-1217-4305-AA86-9267EB957120}">
      <dgm:prSet/>
      <dgm:spPr/>
      <dgm:t>
        <a:bodyPr/>
        <a:lstStyle/>
        <a:p>
          <a:endParaRPr lang="en-US"/>
        </a:p>
      </dgm:t>
    </dgm:pt>
    <dgm:pt modelId="{435E4ECF-0419-4178-B5AD-FCC4F29945B6}" type="sibTrans" cxnId="{FDC54203-1217-4305-AA86-9267EB957120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3E6527-182B-4638-88F4-527CA3B3CD9C}" type="pres">
      <dgm:prSet presAssocID="{7C68C791-E49A-43D2-8295-B72D681CE968}" presName="vertOne" presStyleCnt="0"/>
      <dgm:spPr/>
    </dgm:pt>
    <dgm:pt modelId="{27822DF7-4898-45CF-8088-22EF49DBA16B}" type="pres">
      <dgm:prSet presAssocID="{7C68C791-E49A-43D2-8295-B72D681CE96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10D9-7EA7-4597-B4FE-95180879D234}" type="pres">
      <dgm:prSet presAssocID="{7C68C791-E49A-43D2-8295-B72D681CE968}" presName="parTransOne" presStyleCnt="0"/>
      <dgm:spPr/>
    </dgm:pt>
    <dgm:pt modelId="{38E50A01-D886-4359-8629-E57F3705C034}" type="pres">
      <dgm:prSet presAssocID="{7C68C791-E49A-43D2-8295-B72D681CE968}" presName="horzOne" presStyleCnt="0"/>
      <dgm:spPr/>
    </dgm:pt>
    <dgm:pt modelId="{DE386D7F-A15B-4838-8A0A-156E50D04959}" type="pres">
      <dgm:prSet presAssocID="{AA64F016-1BD8-46FF-B86E-D42FFC478172}" presName="vertTwo" presStyleCnt="0"/>
      <dgm:spPr/>
    </dgm:pt>
    <dgm:pt modelId="{3E73A54B-CD77-41A1-9912-0F5FFEA3496F}" type="pres">
      <dgm:prSet presAssocID="{AA64F016-1BD8-46FF-B86E-D42FFC47817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12606-944A-4826-9560-2CB17F137665}" type="pres">
      <dgm:prSet presAssocID="{AA64F016-1BD8-46FF-B86E-D42FFC478172}" presName="parTransTwo" presStyleCnt="0"/>
      <dgm:spPr/>
    </dgm:pt>
    <dgm:pt modelId="{C318671E-DB7B-445B-B11E-86040A7E79DD}" type="pres">
      <dgm:prSet presAssocID="{AA64F016-1BD8-46FF-B86E-D42FFC478172}" presName="horzTwo" presStyleCnt="0"/>
      <dgm:spPr/>
    </dgm:pt>
    <dgm:pt modelId="{EE0C5CD6-3398-49BB-8B72-BA272CF41BD2}" type="pres">
      <dgm:prSet presAssocID="{5BB6BBFD-F6F4-4F4E-ACE4-23075197E013}" presName="vertThree" presStyleCnt="0"/>
      <dgm:spPr/>
    </dgm:pt>
    <dgm:pt modelId="{B0BD02F6-4BDE-436D-9FCE-3D440D98236F}" type="pres">
      <dgm:prSet presAssocID="{5BB6BBFD-F6F4-4F4E-ACE4-23075197E013}" presName="txThree" presStyleLbl="node3" presStyleIdx="0" presStyleCnt="1" custScaleY="64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435DE-A56C-44F1-B8A2-CEE09B2CBD6F}" type="pres">
      <dgm:prSet presAssocID="{5BB6BBFD-F6F4-4F4E-ACE4-23075197E013}" presName="parTransThree" presStyleCnt="0"/>
      <dgm:spPr/>
    </dgm:pt>
    <dgm:pt modelId="{D2DC70CF-BC7D-4A92-B631-B522BEA1987A}" type="pres">
      <dgm:prSet presAssocID="{5BB6BBFD-F6F4-4F4E-ACE4-23075197E013}" presName="horzThree" presStyleCnt="0"/>
      <dgm:spPr/>
    </dgm:pt>
    <dgm:pt modelId="{77F54595-B281-4B28-9CD8-E87ED1418202}" type="pres">
      <dgm:prSet presAssocID="{EDA666FD-E5D2-4FFB-92C8-843E96780790}" presName="vertFour" presStyleCnt="0">
        <dgm:presLayoutVars>
          <dgm:chPref val="3"/>
        </dgm:presLayoutVars>
      </dgm:prSet>
      <dgm:spPr/>
    </dgm:pt>
    <dgm:pt modelId="{445FF57F-665C-44AE-B6A0-E282711BC0C8}" type="pres">
      <dgm:prSet presAssocID="{EDA666FD-E5D2-4FFB-92C8-843E96780790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CC935-65C7-460A-BF81-0DB44742323E}" type="pres">
      <dgm:prSet presAssocID="{EDA666FD-E5D2-4FFB-92C8-843E96780790}" presName="horzFour" presStyleCnt="0"/>
      <dgm:spPr/>
    </dgm:pt>
    <dgm:pt modelId="{88C4659E-F7B8-4421-BC7F-BC515265426F}" type="pres">
      <dgm:prSet presAssocID="{435E4ECF-0419-4178-B5AD-FCC4F29945B6}" presName="sibSpaceFour" presStyleCnt="0"/>
      <dgm:spPr/>
    </dgm:pt>
    <dgm:pt modelId="{EC91186A-926A-4807-AD22-27E85D085984}" type="pres">
      <dgm:prSet presAssocID="{88473745-80E6-4AA6-8039-27C9734C13DC}" presName="vertFour" presStyleCnt="0">
        <dgm:presLayoutVars>
          <dgm:chPref val="3"/>
        </dgm:presLayoutVars>
      </dgm:prSet>
      <dgm:spPr/>
    </dgm:pt>
    <dgm:pt modelId="{C640851F-4149-422E-B6B3-9E8E53EC2F37}" type="pres">
      <dgm:prSet presAssocID="{88473745-80E6-4AA6-8039-27C9734C13DC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58B7E-FE1E-48B1-B3D1-F3501602EE85}" type="pres">
      <dgm:prSet presAssocID="{88473745-80E6-4AA6-8039-27C9734C13DC}" presName="horzFour" presStyleCnt="0"/>
      <dgm:spPr/>
    </dgm:pt>
    <dgm:pt modelId="{617EB4D5-1D45-4A81-A9F6-AEAC4BC3B5B4}" type="pres">
      <dgm:prSet presAssocID="{0A4FD185-D405-46A2-A047-5D71641C01EE}" presName="sibSpaceFour" presStyleCnt="0"/>
      <dgm:spPr/>
    </dgm:pt>
    <dgm:pt modelId="{6EADE257-2D17-48E3-AB78-0151974E0A16}" type="pres">
      <dgm:prSet presAssocID="{8C4A9905-D2F5-4ED6-89FE-1BFF865A2DB2}" presName="vertFour" presStyleCnt="0">
        <dgm:presLayoutVars>
          <dgm:chPref val="3"/>
        </dgm:presLayoutVars>
      </dgm:prSet>
      <dgm:spPr/>
    </dgm:pt>
    <dgm:pt modelId="{D31FD8B6-C5F2-44E2-82DB-091814F6BA13}" type="pres">
      <dgm:prSet presAssocID="{8C4A9905-D2F5-4ED6-89FE-1BFF865A2DB2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8327F-A47D-4CEF-9987-BB123D7A75A2}" type="pres">
      <dgm:prSet presAssocID="{8C4A9905-D2F5-4ED6-89FE-1BFF865A2DB2}" presName="horzFour" presStyleCnt="0"/>
      <dgm:spPr/>
    </dgm:pt>
  </dgm:ptLst>
  <dgm:cxnLst>
    <dgm:cxn modelId="{CDF61535-6EA8-4E8B-9BDB-92FA53FB52DA}" type="presOf" srcId="{EDA666FD-E5D2-4FFB-92C8-843E96780790}" destId="{445FF57F-665C-44AE-B6A0-E282711BC0C8}" srcOrd="0" destOrd="0" presId="urn:microsoft.com/office/officeart/2005/8/layout/architecture"/>
    <dgm:cxn modelId="{7DC262D0-C27A-4E5E-94EC-6B67D717A0DB}" type="presOf" srcId="{8C4A9905-D2F5-4ED6-89FE-1BFF865A2DB2}" destId="{D31FD8B6-C5F2-44E2-82DB-091814F6BA13}" srcOrd="0" destOrd="0" presId="urn:microsoft.com/office/officeart/2005/8/layout/architecture"/>
    <dgm:cxn modelId="{60417366-46A3-4054-9C71-94BF6C8D9331}" srcId="{AA64F016-1BD8-46FF-B86E-D42FFC478172}" destId="{5BB6BBFD-F6F4-4F4E-ACE4-23075197E013}" srcOrd="0" destOrd="0" parTransId="{7DDC44AC-07BC-4094-80DA-375290B884E4}" sibTransId="{CCC43233-F0CF-4E9D-854E-A2B6C2604BF4}"/>
    <dgm:cxn modelId="{FDC54203-1217-4305-AA86-9267EB957120}" srcId="{5BB6BBFD-F6F4-4F4E-ACE4-23075197E013}" destId="{EDA666FD-E5D2-4FFB-92C8-843E96780790}" srcOrd="0" destOrd="0" parTransId="{B910C2A4-8C8B-4D7E-95F9-8C3D36D5DE48}" sibTransId="{435E4ECF-0419-4178-B5AD-FCC4F29945B6}"/>
    <dgm:cxn modelId="{7EB18238-50C4-479D-ADB6-5428A508F2CB}" srcId="{5BB6BBFD-F6F4-4F4E-ACE4-23075197E013}" destId="{88473745-80E6-4AA6-8039-27C9734C13DC}" srcOrd="1" destOrd="0" parTransId="{93A510B0-65C3-4F8B-9D09-C778A00BF2B0}" sibTransId="{0A4FD185-D405-46A2-A047-5D71641C01EE}"/>
    <dgm:cxn modelId="{49179013-DD1A-4FB4-B529-902E287F69BD}" srcId="{7C68C791-E49A-43D2-8295-B72D681CE968}" destId="{AA64F016-1BD8-46FF-B86E-D42FFC478172}" srcOrd="0" destOrd="0" parTransId="{EC7377AA-B6B5-456A-978A-CF9007F17FBF}" sibTransId="{726695D9-7900-43D3-87DB-B86FF1D75BF2}"/>
    <dgm:cxn modelId="{83C568BF-C31F-462A-A42B-20DE70DCD318}" type="presOf" srcId="{7C68C791-E49A-43D2-8295-B72D681CE968}" destId="{27822DF7-4898-45CF-8088-22EF49DBA16B}" srcOrd="0" destOrd="0" presId="urn:microsoft.com/office/officeart/2005/8/layout/architecture"/>
    <dgm:cxn modelId="{8699894A-10B9-4AF7-B30C-A174F2EFC22D}" srcId="{6452117A-D188-4DFC-A918-750C8D603E09}" destId="{7C68C791-E49A-43D2-8295-B72D681CE968}" srcOrd="0" destOrd="0" parTransId="{B02D60B6-8DA6-4B9F-A17C-7352BF6DB2C6}" sibTransId="{EBBAEED4-1E75-4670-9F81-55644EAD6256}"/>
    <dgm:cxn modelId="{AED88F46-808F-43E8-BF12-DFDB84341A20}" srcId="{5BB6BBFD-F6F4-4F4E-ACE4-23075197E013}" destId="{8C4A9905-D2F5-4ED6-89FE-1BFF865A2DB2}" srcOrd="2" destOrd="0" parTransId="{0B4CB5FC-4937-4954-B420-FF5C6BCCD390}" sibTransId="{7332BC52-6A34-4A95-AD64-6BBF21BDC66E}"/>
    <dgm:cxn modelId="{7854FF5B-383A-4F5E-8FC0-E5529C96AC1B}" type="presOf" srcId="{5BB6BBFD-F6F4-4F4E-ACE4-23075197E013}" destId="{B0BD02F6-4BDE-436D-9FCE-3D440D98236F}" srcOrd="0" destOrd="0" presId="urn:microsoft.com/office/officeart/2005/8/layout/architecture"/>
    <dgm:cxn modelId="{A7DCD892-3719-45AE-91EF-678D2B241C6E}" type="presOf" srcId="{AA64F016-1BD8-46FF-B86E-D42FFC478172}" destId="{3E73A54B-CD77-41A1-9912-0F5FFEA3496F}" srcOrd="0" destOrd="0" presId="urn:microsoft.com/office/officeart/2005/8/layout/architecture"/>
    <dgm:cxn modelId="{92652DF2-6C98-4BB1-BA13-9CBFB1BFAB78}" type="presOf" srcId="{88473745-80E6-4AA6-8039-27C9734C13DC}" destId="{C640851F-4149-422E-B6B3-9E8E53EC2F37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DA814F73-553D-497A-BCAB-0AAE70A4760E}" type="presParOf" srcId="{D7289EC9-C126-4FBF-82C9-317C0ECB3149}" destId="{B03E6527-182B-4638-88F4-527CA3B3CD9C}" srcOrd="0" destOrd="0" presId="urn:microsoft.com/office/officeart/2005/8/layout/architecture"/>
    <dgm:cxn modelId="{3B465D22-F914-470F-8F99-C884091B763A}" type="presParOf" srcId="{B03E6527-182B-4638-88F4-527CA3B3CD9C}" destId="{27822DF7-4898-45CF-8088-22EF49DBA16B}" srcOrd="0" destOrd="0" presId="urn:microsoft.com/office/officeart/2005/8/layout/architecture"/>
    <dgm:cxn modelId="{E1CAF1DC-8A46-4980-8979-29024EDCEB47}" type="presParOf" srcId="{B03E6527-182B-4638-88F4-527CA3B3CD9C}" destId="{D50F10D9-7EA7-4597-B4FE-95180879D234}" srcOrd="1" destOrd="0" presId="urn:microsoft.com/office/officeart/2005/8/layout/architecture"/>
    <dgm:cxn modelId="{339B9981-35AA-4939-95F1-942F38CFC6FB}" type="presParOf" srcId="{B03E6527-182B-4638-88F4-527CA3B3CD9C}" destId="{38E50A01-D886-4359-8629-E57F3705C034}" srcOrd="2" destOrd="0" presId="urn:microsoft.com/office/officeart/2005/8/layout/architecture"/>
    <dgm:cxn modelId="{59FA5C18-E985-411D-81E9-399436E4A273}" type="presParOf" srcId="{38E50A01-D886-4359-8629-E57F3705C034}" destId="{DE386D7F-A15B-4838-8A0A-156E50D04959}" srcOrd="0" destOrd="0" presId="urn:microsoft.com/office/officeart/2005/8/layout/architecture"/>
    <dgm:cxn modelId="{20D7732F-5170-4C6B-BACD-383BAB7A55DD}" type="presParOf" srcId="{DE386D7F-A15B-4838-8A0A-156E50D04959}" destId="{3E73A54B-CD77-41A1-9912-0F5FFEA3496F}" srcOrd="0" destOrd="0" presId="urn:microsoft.com/office/officeart/2005/8/layout/architecture"/>
    <dgm:cxn modelId="{1494BC22-CE43-46D3-A89E-7DB1224B0FFA}" type="presParOf" srcId="{DE386D7F-A15B-4838-8A0A-156E50D04959}" destId="{2EC12606-944A-4826-9560-2CB17F137665}" srcOrd="1" destOrd="0" presId="urn:microsoft.com/office/officeart/2005/8/layout/architecture"/>
    <dgm:cxn modelId="{B9DC831C-0639-44DC-9781-CB30C695D22B}" type="presParOf" srcId="{DE386D7F-A15B-4838-8A0A-156E50D04959}" destId="{C318671E-DB7B-445B-B11E-86040A7E79DD}" srcOrd="2" destOrd="0" presId="urn:microsoft.com/office/officeart/2005/8/layout/architecture"/>
    <dgm:cxn modelId="{52546210-39C3-4534-9747-4CF0164CACA2}" type="presParOf" srcId="{C318671E-DB7B-445B-B11E-86040A7E79DD}" destId="{EE0C5CD6-3398-49BB-8B72-BA272CF41BD2}" srcOrd="0" destOrd="0" presId="urn:microsoft.com/office/officeart/2005/8/layout/architecture"/>
    <dgm:cxn modelId="{B0578D5D-6416-4ED1-BEC9-43ED0FECA873}" type="presParOf" srcId="{EE0C5CD6-3398-49BB-8B72-BA272CF41BD2}" destId="{B0BD02F6-4BDE-436D-9FCE-3D440D98236F}" srcOrd="0" destOrd="0" presId="urn:microsoft.com/office/officeart/2005/8/layout/architecture"/>
    <dgm:cxn modelId="{0CE0D085-963F-4BB2-9444-DFD3C7C1C5D9}" type="presParOf" srcId="{EE0C5CD6-3398-49BB-8B72-BA272CF41BD2}" destId="{77C435DE-A56C-44F1-B8A2-CEE09B2CBD6F}" srcOrd="1" destOrd="0" presId="urn:microsoft.com/office/officeart/2005/8/layout/architecture"/>
    <dgm:cxn modelId="{64CE18CD-DA7E-4653-A00E-1B08A6637EC7}" type="presParOf" srcId="{EE0C5CD6-3398-49BB-8B72-BA272CF41BD2}" destId="{D2DC70CF-BC7D-4A92-B631-B522BEA1987A}" srcOrd="2" destOrd="0" presId="urn:microsoft.com/office/officeart/2005/8/layout/architecture"/>
    <dgm:cxn modelId="{3FFB8E69-EDD6-4B1C-9E1B-0C0963ABBDC6}" type="presParOf" srcId="{D2DC70CF-BC7D-4A92-B631-B522BEA1987A}" destId="{77F54595-B281-4B28-9CD8-E87ED1418202}" srcOrd="0" destOrd="0" presId="urn:microsoft.com/office/officeart/2005/8/layout/architecture"/>
    <dgm:cxn modelId="{39387144-12DD-4333-9DD8-F016F72609CB}" type="presParOf" srcId="{77F54595-B281-4B28-9CD8-E87ED1418202}" destId="{445FF57F-665C-44AE-B6A0-E282711BC0C8}" srcOrd="0" destOrd="0" presId="urn:microsoft.com/office/officeart/2005/8/layout/architecture"/>
    <dgm:cxn modelId="{A16F8DFA-A790-449C-A005-EC2038F86B38}" type="presParOf" srcId="{77F54595-B281-4B28-9CD8-E87ED1418202}" destId="{6D2CC935-65C7-460A-BF81-0DB44742323E}" srcOrd="1" destOrd="0" presId="urn:microsoft.com/office/officeart/2005/8/layout/architecture"/>
    <dgm:cxn modelId="{3BE66DC6-BAC5-42A9-AE17-05B71C5D3AE3}" type="presParOf" srcId="{D2DC70CF-BC7D-4A92-B631-B522BEA1987A}" destId="{88C4659E-F7B8-4421-BC7F-BC515265426F}" srcOrd="1" destOrd="0" presId="urn:microsoft.com/office/officeart/2005/8/layout/architecture"/>
    <dgm:cxn modelId="{B2866F52-5715-4724-9E8E-C7EE7BBB41BE}" type="presParOf" srcId="{D2DC70CF-BC7D-4A92-B631-B522BEA1987A}" destId="{EC91186A-926A-4807-AD22-27E85D085984}" srcOrd="2" destOrd="0" presId="urn:microsoft.com/office/officeart/2005/8/layout/architecture"/>
    <dgm:cxn modelId="{5AE71261-39F7-4828-9B73-AE6CFA9CB9FD}" type="presParOf" srcId="{EC91186A-926A-4807-AD22-27E85D085984}" destId="{C640851F-4149-422E-B6B3-9E8E53EC2F37}" srcOrd="0" destOrd="0" presId="urn:microsoft.com/office/officeart/2005/8/layout/architecture"/>
    <dgm:cxn modelId="{15C6C441-6841-4DA5-B0AA-A2BDFB43000B}" type="presParOf" srcId="{EC91186A-926A-4807-AD22-27E85D085984}" destId="{8DD58B7E-FE1E-48B1-B3D1-F3501602EE85}" srcOrd="1" destOrd="0" presId="urn:microsoft.com/office/officeart/2005/8/layout/architecture"/>
    <dgm:cxn modelId="{595E3B88-1E81-475F-8024-795994C727BE}" type="presParOf" srcId="{D2DC70CF-BC7D-4A92-B631-B522BEA1987A}" destId="{617EB4D5-1D45-4A81-A9F6-AEAC4BC3B5B4}" srcOrd="3" destOrd="0" presId="urn:microsoft.com/office/officeart/2005/8/layout/architecture"/>
    <dgm:cxn modelId="{A3DA28B7-69DF-4777-9854-99867C2A8A8E}" type="presParOf" srcId="{D2DC70CF-BC7D-4A92-B631-B522BEA1987A}" destId="{6EADE257-2D17-48E3-AB78-0151974E0A16}" srcOrd="4" destOrd="0" presId="urn:microsoft.com/office/officeart/2005/8/layout/architecture"/>
    <dgm:cxn modelId="{A627E383-EF46-4ACD-98EA-19FF343E041A}" type="presParOf" srcId="{6EADE257-2D17-48E3-AB78-0151974E0A16}" destId="{D31FD8B6-C5F2-44E2-82DB-091814F6BA13}" srcOrd="0" destOrd="0" presId="urn:microsoft.com/office/officeart/2005/8/layout/architecture"/>
    <dgm:cxn modelId="{406FD8AC-17BF-4727-8F77-F0BB9466F205}" type="presParOf" srcId="{6EADE257-2D17-48E3-AB78-0151974E0A16}" destId="{B018327F-A47D-4CEF-9987-BB123D7A75A2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55DFB-D1BA-41F6-B911-18A7EFEDE778}">
      <dgm:prSet phldrT="[Text]" custT="1"/>
      <dgm:spPr/>
      <dgm:t>
        <a:bodyPr/>
        <a:lstStyle/>
        <a:p>
          <a:r>
            <a:rPr lang="en-US" sz="1800" dirty="0"/>
            <a:t>Servlets</a:t>
          </a:r>
        </a:p>
      </dgm:t>
    </dgm:pt>
    <dgm:pt modelId="{37589136-9715-4A8F-8924-695ECBE6A903}" type="parTrans" cxnId="{C197A4A2-7563-4B41-B4F1-BACFCFD09DD9}">
      <dgm:prSet/>
      <dgm:spPr/>
      <dgm:t>
        <a:bodyPr/>
        <a:lstStyle/>
        <a:p>
          <a:endParaRPr lang="en-US"/>
        </a:p>
      </dgm:t>
    </dgm:pt>
    <dgm:pt modelId="{7C958FED-535D-48E8-B507-1F4D1E0659FC}" type="sibTrans" cxnId="{C197A4A2-7563-4B41-B4F1-BACFCFD09DD9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 custT="1"/>
      <dgm:spPr/>
      <dgm:t>
        <a:bodyPr/>
        <a:lstStyle/>
        <a:p>
          <a:r>
            <a:rPr lang="en-US" sz="1800" dirty="0"/>
            <a:t>JSON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 custT="1"/>
      <dgm:spPr/>
      <dgm:t>
        <a:bodyPr/>
        <a:lstStyle/>
        <a:p>
          <a:r>
            <a:rPr lang="en-US" sz="1800" dirty="0" err="1"/>
            <a:t>WebSockets</a:t>
          </a:r>
          <a:endParaRPr lang="en-US" sz="1800" dirty="0"/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E0F5066E-CD74-4C50-A3A4-E4453D92DBC3}">
      <dgm:prSet phldrT="[Text]" custT="1"/>
      <dgm:spPr/>
      <dgm:t>
        <a:bodyPr/>
        <a:lstStyle/>
        <a:p>
          <a:r>
            <a:rPr lang="en-US" sz="1800" dirty="0"/>
            <a:t>RESTful WS</a:t>
          </a:r>
        </a:p>
      </dgm:t>
    </dgm:pt>
    <dgm:pt modelId="{7AD39090-19F6-4B76-9BCD-561B2AD156F1}" type="parTrans" cxnId="{6E149E82-6CCE-42A0-8197-37F86AFDF03C}">
      <dgm:prSet/>
      <dgm:spPr/>
      <dgm:t>
        <a:bodyPr/>
        <a:lstStyle/>
        <a:p>
          <a:endParaRPr lang="en-US"/>
        </a:p>
      </dgm:t>
    </dgm:pt>
    <dgm:pt modelId="{F2B4FCF7-5329-4706-880A-D973B984CE3D}" type="sibTrans" cxnId="{6E149E82-6CCE-42A0-8197-37F86AFDF03C}">
      <dgm:prSet/>
      <dgm:spPr/>
      <dgm:t>
        <a:bodyPr/>
        <a:lstStyle/>
        <a:p>
          <a:endParaRPr lang="en-US"/>
        </a:p>
      </dgm:t>
    </dgm:pt>
    <dgm:pt modelId="{BD8BCFFB-F2ED-4704-89FE-ECE8443C479A}">
      <dgm:prSet phldrT="[Text]" custT="1"/>
      <dgm:spPr/>
      <dgm:t>
        <a:bodyPr/>
        <a:lstStyle/>
        <a:p>
          <a:r>
            <a:rPr lang="en-US" sz="1800" dirty="0"/>
            <a:t>JSP + HTML</a:t>
          </a:r>
        </a:p>
      </dgm:t>
    </dgm:pt>
    <dgm:pt modelId="{E0D24142-48D1-4358-BA01-F4A67C51111C}" type="parTrans" cxnId="{6BDC1C4E-43A9-4E19-AE6D-74752363AD59}">
      <dgm:prSet/>
      <dgm:spPr/>
      <dgm:t>
        <a:bodyPr/>
        <a:lstStyle/>
        <a:p>
          <a:endParaRPr lang="en-US"/>
        </a:p>
      </dgm:t>
    </dgm:pt>
    <dgm:pt modelId="{596772C0-5DB2-41E8-BC4F-67CF25DE6101}" type="sibTrans" cxnId="{6BDC1C4E-43A9-4E19-AE6D-74752363AD59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66A9B04-376E-4322-AA33-C6A0052B75F6}" type="pres">
      <dgm:prSet presAssocID="{BAC55DFB-D1BA-41F6-B911-18A7EFEDE778}" presName="vertOne" presStyleCnt="0"/>
      <dgm:spPr/>
    </dgm:pt>
    <dgm:pt modelId="{D8A7B1F7-AD9A-44CF-A1E2-37046C6D49C9}" type="pres">
      <dgm:prSet presAssocID="{BAC55DFB-D1BA-41F6-B911-18A7EFEDE778}" presName="txOne" presStyleLbl="node0" presStyleIdx="0" presStyleCnt="1" custLinFactNeighborX="-16" custLinFactNeighborY="-35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C54CE-2FAD-4D79-8985-24AD069B776F}" type="pres">
      <dgm:prSet presAssocID="{BAC55DFB-D1BA-41F6-B911-18A7EFEDE778}" presName="parTransOne" presStyleCnt="0"/>
      <dgm:spPr/>
    </dgm:pt>
    <dgm:pt modelId="{A8BD35A4-E8DE-4ACD-BAAE-3A861D0DB717}" type="pres">
      <dgm:prSet presAssocID="{BAC55DFB-D1BA-41F6-B911-18A7EFEDE778}" presName="horzOne" presStyleCnt="0"/>
      <dgm:spPr/>
    </dgm:pt>
    <dgm:pt modelId="{654A76C5-7EF2-4134-8EC1-40131BC4B07A}" type="pres">
      <dgm:prSet presAssocID="{5BB6BBFD-F6F4-4F4E-ACE4-23075197E013}" presName="vertTwo" presStyleCnt="0"/>
      <dgm:spPr/>
    </dgm:pt>
    <dgm:pt modelId="{E3E6B4DA-6708-41D3-83D9-284C5CA8C887}" type="pres">
      <dgm:prSet presAssocID="{5BB6BBFD-F6F4-4F4E-ACE4-23075197E013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D1782-DD45-4961-A9F4-F00FAAB5B27B}" type="pres">
      <dgm:prSet presAssocID="{5BB6BBFD-F6F4-4F4E-ACE4-23075197E013}" presName="horzTwo" presStyleCnt="0"/>
      <dgm:spPr/>
    </dgm:pt>
    <dgm:pt modelId="{12DB3B25-136E-4B83-908C-5C058B61E54A}" type="pres">
      <dgm:prSet presAssocID="{CCC43233-F0CF-4E9D-854E-A2B6C2604BF4}" presName="sibSpaceTwo" presStyleCnt="0"/>
      <dgm:spPr/>
    </dgm:pt>
    <dgm:pt modelId="{0453EA77-1417-42B7-A50B-75ADD1BE6AFF}" type="pres">
      <dgm:prSet presAssocID="{8C4A9905-D2F5-4ED6-89FE-1BFF865A2DB2}" presName="vertTwo" presStyleCnt="0"/>
      <dgm:spPr/>
    </dgm:pt>
    <dgm:pt modelId="{D8A420AC-30E9-4097-97ED-FC7FB109B13B}" type="pres">
      <dgm:prSet presAssocID="{8C4A9905-D2F5-4ED6-89FE-1BFF865A2DB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AD28A-688F-4182-A4F6-7C622A322FFF}" type="pres">
      <dgm:prSet presAssocID="{8C4A9905-D2F5-4ED6-89FE-1BFF865A2DB2}" presName="horzTwo" presStyleCnt="0"/>
      <dgm:spPr/>
    </dgm:pt>
    <dgm:pt modelId="{431A5C11-596B-46F1-BEEB-A2D7F8389138}" type="pres">
      <dgm:prSet presAssocID="{7332BC52-6A34-4A95-AD64-6BBF21BDC66E}" presName="sibSpaceTwo" presStyleCnt="0"/>
      <dgm:spPr/>
    </dgm:pt>
    <dgm:pt modelId="{38F611C4-0958-4DC3-8ADA-1A5888E7AE89}" type="pres">
      <dgm:prSet presAssocID="{E0F5066E-CD74-4C50-A3A4-E4453D92DBC3}" presName="vertTwo" presStyleCnt="0"/>
      <dgm:spPr/>
    </dgm:pt>
    <dgm:pt modelId="{E59FD335-542F-4204-A8B8-D6C36AD620A1}" type="pres">
      <dgm:prSet presAssocID="{E0F5066E-CD74-4C50-A3A4-E4453D92DBC3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172327-B030-4E4C-B8B5-3DE53C8A975A}" type="pres">
      <dgm:prSet presAssocID="{E0F5066E-CD74-4C50-A3A4-E4453D92DBC3}" presName="horzTwo" presStyleCnt="0"/>
      <dgm:spPr/>
    </dgm:pt>
    <dgm:pt modelId="{35D86100-EBDF-4954-A8FD-654A4EEF3C61}" type="pres">
      <dgm:prSet presAssocID="{F2B4FCF7-5329-4706-880A-D973B984CE3D}" presName="sibSpaceTwo" presStyleCnt="0"/>
      <dgm:spPr/>
    </dgm:pt>
    <dgm:pt modelId="{1FEA6E6E-5856-4C5E-98A6-CC3C1F0279D0}" type="pres">
      <dgm:prSet presAssocID="{BD8BCFFB-F2ED-4704-89FE-ECE8443C479A}" presName="vertTwo" presStyleCnt="0"/>
      <dgm:spPr/>
    </dgm:pt>
    <dgm:pt modelId="{201E91FF-A6C7-4391-8422-617D293CA79C}" type="pres">
      <dgm:prSet presAssocID="{BD8BCFFB-F2ED-4704-89FE-ECE8443C479A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A4141-8036-4763-9FDF-C9666FDC8B15}" type="pres">
      <dgm:prSet presAssocID="{BD8BCFFB-F2ED-4704-89FE-ECE8443C479A}" presName="horzTwo" presStyleCnt="0"/>
      <dgm:spPr/>
    </dgm:pt>
  </dgm:ptLst>
  <dgm:cxnLst>
    <dgm:cxn modelId="{95A6E986-58E9-49D8-9A3F-C08E6BD94BB2}" type="presOf" srcId="{E0F5066E-CD74-4C50-A3A4-E4453D92DBC3}" destId="{E59FD335-542F-4204-A8B8-D6C36AD620A1}" srcOrd="0" destOrd="0" presId="urn:microsoft.com/office/officeart/2005/8/layout/architecture"/>
    <dgm:cxn modelId="{6BDC1C4E-43A9-4E19-AE6D-74752363AD59}" srcId="{BAC55DFB-D1BA-41F6-B911-18A7EFEDE778}" destId="{BD8BCFFB-F2ED-4704-89FE-ECE8443C479A}" srcOrd="3" destOrd="0" parTransId="{E0D24142-48D1-4358-BA01-F4A67C51111C}" sibTransId="{596772C0-5DB2-41E8-BC4F-67CF25DE6101}"/>
    <dgm:cxn modelId="{6E149E82-6CCE-42A0-8197-37F86AFDF03C}" srcId="{BAC55DFB-D1BA-41F6-B911-18A7EFEDE778}" destId="{E0F5066E-CD74-4C50-A3A4-E4453D92DBC3}" srcOrd="2" destOrd="0" parTransId="{7AD39090-19F6-4B76-9BCD-561B2AD156F1}" sibTransId="{F2B4FCF7-5329-4706-880A-D973B984CE3D}"/>
    <dgm:cxn modelId="{60417366-46A3-4054-9C71-94BF6C8D9331}" srcId="{BAC55DFB-D1BA-41F6-B911-18A7EFEDE778}" destId="{5BB6BBFD-F6F4-4F4E-ACE4-23075197E013}" srcOrd="0" destOrd="0" parTransId="{7DDC44AC-07BC-4094-80DA-375290B884E4}" sibTransId="{CCC43233-F0CF-4E9D-854E-A2B6C2604BF4}"/>
    <dgm:cxn modelId="{7B1755A9-8B7C-4537-83ED-9304C685877F}" type="presOf" srcId="{8C4A9905-D2F5-4ED6-89FE-1BFF865A2DB2}" destId="{D8A420AC-30E9-4097-97ED-FC7FB109B13B}" srcOrd="0" destOrd="0" presId="urn:microsoft.com/office/officeart/2005/8/layout/architecture"/>
    <dgm:cxn modelId="{C197A4A2-7563-4B41-B4F1-BACFCFD09DD9}" srcId="{6452117A-D188-4DFC-A918-750C8D603E09}" destId="{BAC55DFB-D1BA-41F6-B911-18A7EFEDE778}" srcOrd="0" destOrd="0" parTransId="{37589136-9715-4A8F-8924-695ECBE6A903}" sibTransId="{7C958FED-535D-48E8-B507-1F4D1E0659FC}"/>
    <dgm:cxn modelId="{AED88F46-808F-43E8-BF12-DFDB84341A20}" srcId="{BAC55DFB-D1BA-41F6-B911-18A7EFEDE778}" destId="{8C4A9905-D2F5-4ED6-89FE-1BFF865A2DB2}" srcOrd="1" destOrd="0" parTransId="{0B4CB5FC-4937-4954-B420-FF5C6BCCD390}" sibTransId="{7332BC52-6A34-4A95-AD64-6BBF21BDC66E}"/>
    <dgm:cxn modelId="{95FA78F9-CA34-459C-9FEF-9D7B209AEE3F}" type="presOf" srcId="{BD8BCFFB-F2ED-4704-89FE-ECE8443C479A}" destId="{201E91FF-A6C7-4391-8422-617D293CA79C}" srcOrd="0" destOrd="0" presId="urn:microsoft.com/office/officeart/2005/8/layout/architecture"/>
    <dgm:cxn modelId="{E43248D5-473A-4017-A7AD-20A671403B9B}" type="presOf" srcId="{BAC55DFB-D1BA-41F6-B911-18A7EFEDE778}" destId="{D8A7B1F7-AD9A-44CF-A1E2-37046C6D49C9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95A9E59B-8451-4C8E-8D9E-831E2988FF19}" type="presOf" srcId="{5BB6BBFD-F6F4-4F4E-ACE4-23075197E013}" destId="{E3E6B4DA-6708-41D3-83D9-284C5CA8C887}" srcOrd="0" destOrd="0" presId="urn:microsoft.com/office/officeart/2005/8/layout/architecture"/>
    <dgm:cxn modelId="{579661E6-AF55-43C6-BD99-949CFAD39735}" type="presParOf" srcId="{D7289EC9-C126-4FBF-82C9-317C0ECB3149}" destId="{266A9B04-376E-4322-AA33-C6A0052B75F6}" srcOrd="0" destOrd="0" presId="urn:microsoft.com/office/officeart/2005/8/layout/architecture"/>
    <dgm:cxn modelId="{910ECCB1-31E2-4E24-A52A-8A0FC22B63CA}" type="presParOf" srcId="{266A9B04-376E-4322-AA33-C6A0052B75F6}" destId="{D8A7B1F7-AD9A-44CF-A1E2-37046C6D49C9}" srcOrd="0" destOrd="0" presId="urn:microsoft.com/office/officeart/2005/8/layout/architecture"/>
    <dgm:cxn modelId="{A2C9F88D-C1C2-461E-8C16-72CE2F8CCE62}" type="presParOf" srcId="{266A9B04-376E-4322-AA33-C6A0052B75F6}" destId="{D64C54CE-2FAD-4D79-8985-24AD069B776F}" srcOrd="1" destOrd="0" presId="urn:microsoft.com/office/officeart/2005/8/layout/architecture"/>
    <dgm:cxn modelId="{50A39C00-581E-4E93-99E3-62311252624E}" type="presParOf" srcId="{266A9B04-376E-4322-AA33-C6A0052B75F6}" destId="{A8BD35A4-E8DE-4ACD-BAAE-3A861D0DB717}" srcOrd="2" destOrd="0" presId="urn:microsoft.com/office/officeart/2005/8/layout/architecture"/>
    <dgm:cxn modelId="{59C2FCBA-A2E6-4258-83F2-7142532BAED7}" type="presParOf" srcId="{A8BD35A4-E8DE-4ACD-BAAE-3A861D0DB717}" destId="{654A76C5-7EF2-4134-8EC1-40131BC4B07A}" srcOrd="0" destOrd="0" presId="urn:microsoft.com/office/officeart/2005/8/layout/architecture"/>
    <dgm:cxn modelId="{494C2E1D-5C39-47C8-B506-A57BFADA067F}" type="presParOf" srcId="{654A76C5-7EF2-4134-8EC1-40131BC4B07A}" destId="{E3E6B4DA-6708-41D3-83D9-284C5CA8C887}" srcOrd="0" destOrd="0" presId="urn:microsoft.com/office/officeart/2005/8/layout/architecture"/>
    <dgm:cxn modelId="{CD00F422-7992-4FF0-A18F-CF2F91C3C8EC}" type="presParOf" srcId="{654A76C5-7EF2-4134-8EC1-40131BC4B07A}" destId="{B4CD1782-DD45-4961-A9F4-F00FAAB5B27B}" srcOrd="1" destOrd="0" presId="urn:microsoft.com/office/officeart/2005/8/layout/architecture"/>
    <dgm:cxn modelId="{407BC258-C1E8-4008-9ABD-C0EF2D770E3A}" type="presParOf" srcId="{A8BD35A4-E8DE-4ACD-BAAE-3A861D0DB717}" destId="{12DB3B25-136E-4B83-908C-5C058B61E54A}" srcOrd="1" destOrd="0" presId="urn:microsoft.com/office/officeart/2005/8/layout/architecture"/>
    <dgm:cxn modelId="{E51083BC-98C0-4E36-8915-1436531733B8}" type="presParOf" srcId="{A8BD35A4-E8DE-4ACD-BAAE-3A861D0DB717}" destId="{0453EA77-1417-42B7-A50B-75ADD1BE6AFF}" srcOrd="2" destOrd="0" presId="urn:microsoft.com/office/officeart/2005/8/layout/architecture"/>
    <dgm:cxn modelId="{D4AB309E-382A-4F41-857E-B00A8941CE70}" type="presParOf" srcId="{0453EA77-1417-42B7-A50B-75ADD1BE6AFF}" destId="{D8A420AC-30E9-4097-97ED-FC7FB109B13B}" srcOrd="0" destOrd="0" presId="urn:microsoft.com/office/officeart/2005/8/layout/architecture"/>
    <dgm:cxn modelId="{8BD09B10-7E1D-401A-9AAC-4767FD4E070C}" type="presParOf" srcId="{0453EA77-1417-42B7-A50B-75ADD1BE6AFF}" destId="{A66AD28A-688F-4182-A4F6-7C622A322FFF}" srcOrd="1" destOrd="0" presId="urn:microsoft.com/office/officeart/2005/8/layout/architecture"/>
    <dgm:cxn modelId="{011CC7FB-B833-401D-B486-84E688FA8C54}" type="presParOf" srcId="{A8BD35A4-E8DE-4ACD-BAAE-3A861D0DB717}" destId="{431A5C11-596B-46F1-BEEB-A2D7F8389138}" srcOrd="3" destOrd="0" presId="urn:microsoft.com/office/officeart/2005/8/layout/architecture"/>
    <dgm:cxn modelId="{AF15354E-D74A-44E2-92C0-1082F9654246}" type="presParOf" srcId="{A8BD35A4-E8DE-4ACD-BAAE-3A861D0DB717}" destId="{38F611C4-0958-4DC3-8ADA-1A5888E7AE89}" srcOrd="4" destOrd="0" presId="urn:microsoft.com/office/officeart/2005/8/layout/architecture"/>
    <dgm:cxn modelId="{515EEFB0-9BBD-4476-B8D7-98A8B46F20DE}" type="presParOf" srcId="{38F611C4-0958-4DC3-8ADA-1A5888E7AE89}" destId="{E59FD335-542F-4204-A8B8-D6C36AD620A1}" srcOrd="0" destOrd="0" presId="urn:microsoft.com/office/officeart/2005/8/layout/architecture"/>
    <dgm:cxn modelId="{2B82245D-3387-4558-990B-210D8F93F3D9}" type="presParOf" srcId="{38F611C4-0958-4DC3-8ADA-1A5888E7AE89}" destId="{D3172327-B030-4E4C-B8B5-3DE53C8A975A}" srcOrd="1" destOrd="0" presId="urn:microsoft.com/office/officeart/2005/8/layout/architecture"/>
    <dgm:cxn modelId="{AF0FEDD2-ACA7-495D-82F7-E000DEBEA688}" type="presParOf" srcId="{A8BD35A4-E8DE-4ACD-BAAE-3A861D0DB717}" destId="{35D86100-EBDF-4954-A8FD-654A4EEF3C61}" srcOrd="5" destOrd="0" presId="urn:microsoft.com/office/officeart/2005/8/layout/architecture"/>
    <dgm:cxn modelId="{94D9249E-AC9F-4BE9-A09D-F9899C2E8F48}" type="presParOf" srcId="{A8BD35A4-E8DE-4ACD-BAAE-3A861D0DB717}" destId="{1FEA6E6E-5856-4C5E-98A6-CC3C1F0279D0}" srcOrd="6" destOrd="0" presId="urn:microsoft.com/office/officeart/2005/8/layout/architecture"/>
    <dgm:cxn modelId="{2EAF6659-88D1-4FE4-B840-3057C67BD402}" type="presParOf" srcId="{1FEA6E6E-5856-4C5E-98A6-CC3C1F0279D0}" destId="{201E91FF-A6C7-4391-8422-617D293CA79C}" srcOrd="0" destOrd="0" presId="urn:microsoft.com/office/officeart/2005/8/layout/architecture"/>
    <dgm:cxn modelId="{7EA052C1-D627-4F5F-8033-2A8E1AAD086B}" type="presParOf" srcId="{1FEA6E6E-5856-4C5E-98A6-CC3C1F0279D0}" destId="{48EA4141-8036-4763-9FDF-C9666FDC8B15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73745-80E6-4AA6-8039-27C9734C13DC}">
      <dgm:prSet phldrT="[Text]" custT="1"/>
      <dgm:spPr/>
      <dgm:t>
        <a:bodyPr/>
        <a:lstStyle/>
        <a:p>
          <a:r>
            <a:rPr lang="en-US" sz="1800" dirty="0"/>
            <a:t>JTA</a:t>
          </a:r>
        </a:p>
      </dgm:t>
    </dgm:pt>
    <dgm:pt modelId="{93A510B0-65C3-4F8B-9D09-C778A00BF2B0}" type="parTrans" cxnId="{7EB18238-50C4-479D-ADB6-5428A508F2CB}">
      <dgm:prSet/>
      <dgm:spPr/>
      <dgm:t>
        <a:bodyPr/>
        <a:lstStyle/>
        <a:p>
          <a:endParaRPr lang="en-US"/>
        </a:p>
      </dgm:t>
    </dgm:pt>
    <dgm:pt modelId="{0A4FD185-D405-46A2-A047-5D71641C01EE}" type="sibTrans" cxnId="{7EB18238-50C4-479D-ADB6-5428A508F2CB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/>
      <dgm:spPr>
        <a:noFill/>
      </dgm:spPr>
      <dgm:t>
        <a:bodyPr/>
        <a:lstStyle/>
        <a:p>
          <a:r>
            <a:rPr lang="en-US" dirty="0"/>
            <a:t> 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AA64F016-1BD8-46FF-B86E-D42FFC47817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/>
            <a:t>JDBC</a:t>
          </a:r>
        </a:p>
      </dgm:t>
    </dgm:pt>
    <dgm:pt modelId="{EC7377AA-B6B5-456A-978A-CF9007F17FBF}" type="parTrans" cxnId="{49179013-DD1A-4FB4-B529-902E287F69BD}">
      <dgm:prSet/>
      <dgm:spPr/>
      <dgm:t>
        <a:bodyPr/>
        <a:lstStyle/>
        <a:p>
          <a:endParaRPr lang="en-US"/>
        </a:p>
      </dgm:t>
    </dgm:pt>
    <dgm:pt modelId="{726695D9-7900-43D3-87DB-B86FF1D75BF2}" type="sibTrans" cxnId="{49179013-DD1A-4FB4-B529-902E287F69BD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SQL</a:t>
          </a:r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7C68C791-E49A-43D2-8295-B72D681CE96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/>
            <a:t>Database</a:t>
          </a:r>
        </a:p>
      </dgm:t>
    </dgm:pt>
    <dgm:pt modelId="{B02D60B6-8DA6-4B9F-A17C-7352BF6DB2C6}" type="parTrans" cxnId="{8699894A-10B9-4AF7-B30C-A174F2EFC22D}">
      <dgm:prSet/>
      <dgm:spPr/>
      <dgm:t>
        <a:bodyPr/>
        <a:lstStyle/>
        <a:p>
          <a:endParaRPr lang="en-US"/>
        </a:p>
      </dgm:t>
    </dgm:pt>
    <dgm:pt modelId="{EBBAEED4-1E75-4670-9F81-55644EAD6256}" type="sibTrans" cxnId="{8699894A-10B9-4AF7-B30C-A174F2EFC22D}">
      <dgm:prSet/>
      <dgm:spPr/>
      <dgm:t>
        <a:bodyPr/>
        <a:lstStyle/>
        <a:p>
          <a:endParaRPr lang="en-US"/>
        </a:p>
      </dgm:t>
    </dgm:pt>
    <dgm:pt modelId="{EDA666FD-E5D2-4FFB-92C8-843E96780790}">
      <dgm:prSet phldrT="[Text]" custT="1"/>
      <dgm:spPr>
        <a:solidFill>
          <a:srgbClr val="00B0F0"/>
        </a:solidFill>
        <a:ln w="38100">
          <a:solidFill>
            <a:srgbClr val="C00000"/>
          </a:solidFill>
        </a:ln>
      </dgm:spPr>
      <dgm:t>
        <a:bodyPr/>
        <a:lstStyle/>
        <a:p>
          <a:r>
            <a:rPr lang="en-US" sz="1800"/>
            <a:t>JPA</a:t>
          </a:r>
          <a:endParaRPr lang="en-US" sz="1800" dirty="0"/>
        </a:p>
      </dgm:t>
    </dgm:pt>
    <dgm:pt modelId="{B910C2A4-8C8B-4D7E-95F9-8C3D36D5DE48}" type="parTrans" cxnId="{FDC54203-1217-4305-AA86-9267EB957120}">
      <dgm:prSet/>
      <dgm:spPr/>
      <dgm:t>
        <a:bodyPr/>
        <a:lstStyle/>
        <a:p>
          <a:endParaRPr lang="en-US"/>
        </a:p>
      </dgm:t>
    </dgm:pt>
    <dgm:pt modelId="{435E4ECF-0419-4178-B5AD-FCC4F29945B6}" type="sibTrans" cxnId="{FDC54203-1217-4305-AA86-9267EB957120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3E6527-182B-4638-88F4-527CA3B3CD9C}" type="pres">
      <dgm:prSet presAssocID="{7C68C791-E49A-43D2-8295-B72D681CE968}" presName="vertOne" presStyleCnt="0"/>
      <dgm:spPr/>
    </dgm:pt>
    <dgm:pt modelId="{27822DF7-4898-45CF-8088-22EF49DBA16B}" type="pres">
      <dgm:prSet presAssocID="{7C68C791-E49A-43D2-8295-B72D681CE96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10D9-7EA7-4597-B4FE-95180879D234}" type="pres">
      <dgm:prSet presAssocID="{7C68C791-E49A-43D2-8295-B72D681CE968}" presName="parTransOne" presStyleCnt="0"/>
      <dgm:spPr/>
    </dgm:pt>
    <dgm:pt modelId="{38E50A01-D886-4359-8629-E57F3705C034}" type="pres">
      <dgm:prSet presAssocID="{7C68C791-E49A-43D2-8295-B72D681CE968}" presName="horzOne" presStyleCnt="0"/>
      <dgm:spPr/>
    </dgm:pt>
    <dgm:pt modelId="{DE386D7F-A15B-4838-8A0A-156E50D04959}" type="pres">
      <dgm:prSet presAssocID="{AA64F016-1BD8-46FF-B86E-D42FFC478172}" presName="vertTwo" presStyleCnt="0"/>
      <dgm:spPr/>
    </dgm:pt>
    <dgm:pt modelId="{3E73A54B-CD77-41A1-9912-0F5FFEA3496F}" type="pres">
      <dgm:prSet presAssocID="{AA64F016-1BD8-46FF-B86E-D42FFC47817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12606-944A-4826-9560-2CB17F137665}" type="pres">
      <dgm:prSet presAssocID="{AA64F016-1BD8-46FF-B86E-D42FFC478172}" presName="parTransTwo" presStyleCnt="0"/>
      <dgm:spPr/>
    </dgm:pt>
    <dgm:pt modelId="{C318671E-DB7B-445B-B11E-86040A7E79DD}" type="pres">
      <dgm:prSet presAssocID="{AA64F016-1BD8-46FF-B86E-D42FFC478172}" presName="horzTwo" presStyleCnt="0"/>
      <dgm:spPr/>
    </dgm:pt>
    <dgm:pt modelId="{EE0C5CD6-3398-49BB-8B72-BA272CF41BD2}" type="pres">
      <dgm:prSet presAssocID="{5BB6BBFD-F6F4-4F4E-ACE4-23075197E013}" presName="vertThree" presStyleCnt="0"/>
      <dgm:spPr/>
    </dgm:pt>
    <dgm:pt modelId="{B0BD02F6-4BDE-436D-9FCE-3D440D98236F}" type="pres">
      <dgm:prSet presAssocID="{5BB6BBFD-F6F4-4F4E-ACE4-23075197E013}" presName="txThree" presStyleLbl="node3" presStyleIdx="0" presStyleCnt="1" custScaleY="644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435DE-A56C-44F1-B8A2-CEE09B2CBD6F}" type="pres">
      <dgm:prSet presAssocID="{5BB6BBFD-F6F4-4F4E-ACE4-23075197E013}" presName="parTransThree" presStyleCnt="0"/>
      <dgm:spPr/>
    </dgm:pt>
    <dgm:pt modelId="{D2DC70CF-BC7D-4A92-B631-B522BEA1987A}" type="pres">
      <dgm:prSet presAssocID="{5BB6BBFD-F6F4-4F4E-ACE4-23075197E013}" presName="horzThree" presStyleCnt="0"/>
      <dgm:spPr/>
    </dgm:pt>
    <dgm:pt modelId="{77F54595-B281-4B28-9CD8-E87ED1418202}" type="pres">
      <dgm:prSet presAssocID="{EDA666FD-E5D2-4FFB-92C8-843E96780790}" presName="vertFour" presStyleCnt="0">
        <dgm:presLayoutVars>
          <dgm:chPref val="3"/>
        </dgm:presLayoutVars>
      </dgm:prSet>
      <dgm:spPr/>
    </dgm:pt>
    <dgm:pt modelId="{445FF57F-665C-44AE-B6A0-E282711BC0C8}" type="pres">
      <dgm:prSet presAssocID="{EDA666FD-E5D2-4FFB-92C8-843E96780790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CC935-65C7-460A-BF81-0DB44742323E}" type="pres">
      <dgm:prSet presAssocID="{EDA666FD-E5D2-4FFB-92C8-843E96780790}" presName="horzFour" presStyleCnt="0"/>
      <dgm:spPr/>
    </dgm:pt>
    <dgm:pt modelId="{88C4659E-F7B8-4421-BC7F-BC515265426F}" type="pres">
      <dgm:prSet presAssocID="{435E4ECF-0419-4178-B5AD-FCC4F29945B6}" presName="sibSpaceFour" presStyleCnt="0"/>
      <dgm:spPr/>
    </dgm:pt>
    <dgm:pt modelId="{EC91186A-926A-4807-AD22-27E85D085984}" type="pres">
      <dgm:prSet presAssocID="{88473745-80E6-4AA6-8039-27C9734C13DC}" presName="vertFour" presStyleCnt="0">
        <dgm:presLayoutVars>
          <dgm:chPref val="3"/>
        </dgm:presLayoutVars>
      </dgm:prSet>
      <dgm:spPr/>
    </dgm:pt>
    <dgm:pt modelId="{C640851F-4149-422E-B6B3-9E8E53EC2F37}" type="pres">
      <dgm:prSet presAssocID="{88473745-80E6-4AA6-8039-27C9734C13DC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58B7E-FE1E-48B1-B3D1-F3501602EE85}" type="pres">
      <dgm:prSet presAssocID="{88473745-80E6-4AA6-8039-27C9734C13DC}" presName="horzFour" presStyleCnt="0"/>
      <dgm:spPr/>
    </dgm:pt>
    <dgm:pt modelId="{617EB4D5-1D45-4A81-A9F6-AEAC4BC3B5B4}" type="pres">
      <dgm:prSet presAssocID="{0A4FD185-D405-46A2-A047-5D71641C01EE}" presName="sibSpaceFour" presStyleCnt="0"/>
      <dgm:spPr/>
    </dgm:pt>
    <dgm:pt modelId="{6EADE257-2D17-48E3-AB78-0151974E0A16}" type="pres">
      <dgm:prSet presAssocID="{8C4A9905-D2F5-4ED6-89FE-1BFF865A2DB2}" presName="vertFour" presStyleCnt="0">
        <dgm:presLayoutVars>
          <dgm:chPref val="3"/>
        </dgm:presLayoutVars>
      </dgm:prSet>
      <dgm:spPr/>
    </dgm:pt>
    <dgm:pt modelId="{D31FD8B6-C5F2-44E2-82DB-091814F6BA13}" type="pres">
      <dgm:prSet presAssocID="{8C4A9905-D2F5-4ED6-89FE-1BFF865A2DB2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8327F-A47D-4CEF-9987-BB123D7A75A2}" type="pres">
      <dgm:prSet presAssocID="{8C4A9905-D2F5-4ED6-89FE-1BFF865A2DB2}" presName="horzFour" presStyleCnt="0"/>
      <dgm:spPr/>
    </dgm:pt>
  </dgm:ptLst>
  <dgm:cxnLst>
    <dgm:cxn modelId="{CDF61535-6EA8-4E8B-9BDB-92FA53FB52DA}" type="presOf" srcId="{EDA666FD-E5D2-4FFB-92C8-843E96780790}" destId="{445FF57F-665C-44AE-B6A0-E282711BC0C8}" srcOrd="0" destOrd="0" presId="urn:microsoft.com/office/officeart/2005/8/layout/architecture"/>
    <dgm:cxn modelId="{7DC262D0-C27A-4E5E-94EC-6B67D717A0DB}" type="presOf" srcId="{8C4A9905-D2F5-4ED6-89FE-1BFF865A2DB2}" destId="{D31FD8B6-C5F2-44E2-82DB-091814F6BA13}" srcOrd="0" destOrd="0" presId="urn:microsoft.com/office/officeart/2005/8/layout/architecture"/>
    <dgm:cxn modelId="{60417366-46A3-4054-9C71-94BF6C8D9331}" srcId="{AA64F016-1BD8-46FF-B86E-D42FFC478172}" destId="{5BB6BBFD-F6F4-4F4E-ACE4-23075197E013}" srcOrd="0" destOrd="0" parTransId="{7DDC44AC-07BC-4094-80DA-375290B884E4}" sibTransId="{CCC43233-F0CF-4E9D-854E-A2B6C2604BF4}"/>
    <dgm:cxn modelId="{FDC54203-1217-4305-AA86-9267EB957120}" srcId="{5BB6BBFD-F6F4-4F4E-ACE4-23075197E013}" destId="{EDA666FD-E5D2-4FFB-92C8-843E96780790}" srcOrd="0" destOrd="0" parTransId="{B910C2A4-8C8B-4D7E-95F9-8C3D36D5DE48}" sibTransId="{435E4ECF-0419-4178-B5AD-FCC4F29945B6}"/>
    <dgm:cxn modelId="{7EB18238-50C4-479D-ADB6-5428A508F2CB}" srcId="{5BB6BBFD-F6F4-4F4E-ACE4-23075197E013}" destId="{88473745-80E6-4AA6-8039-27C9734C13DC}" srcOrd="1" destOrd="0" parTransId="{93A510B0-65C3-4F8B-9D09-C778A00BF2B0}" sibTransId="{0A4FD185-D405-46A2-A047-5D71641C01EE}"/>
    <dgm:cxn modelId="{49179013-DD1A-4FB4-B529-902E287F69BD}" srcId="{7C68C791-E49A-43D2-8295-B72D681CE968}" destId="{AA64F016-1BD8-46FF-B86E-D42FFC478172}" srcOrd="0" destOrd="0" parTransId="{EC7377AA-B6B5-456A-978A-CF9007F17FBF}" sibTransId="{726695D9-7900-43D3-87DB-B86FF1D75BF2}"/>
    <dgm:cxn modelId="{83C568BF-C31F-462A-A42B-20DE70DCD318}" type="presOf" srcId="{7C68C791-E49A-43D2-8295-B72D681CE968}" destId="{27822DF7-4898-45CF-8088-22EF49DBA16B}" srcOrd="0" destOrd="0" presId="urn:microsoft.com/office/officeart/2005/8/layout/architecture"/>
    <dgm:cxn modelId="{8699894A-10B9-4AF7-B30C-A174F2EFC22D}" srcId="{6452117A-D188-4DFC-A918-750C8D603E09}" destId="{7C68C791-E49A-43D2-8295-B72D681CE968}" srcOrd="0" destOrd="0" parTransId="{B02D60B6-8DA6-4B9F-A17C-7352BF6DB2C6}" sibTransId="{EBBAEED4-1E75-4670-9F81-55644EAD6256}"/>
    <dgm:cxn modelId="{AED88F46-808F-43E8-BF12-DFDB84341A20}" srcId="{5BB6BBFD-F6F4-4F4E-ACE4-23075197E013}" destId="{8C4A9905-D2F5-4ED6-89FE-1BFF865A2DB2}" srcOrd="2" destOrd="0" parTransId="{0B4CB5FC-4937-4954-B420-FF5C6BCCD390}" sibTransId="{7332BC52-6A34-4A95-AD64-6BBF21BDC66E}"/>
    <dgm:cxn modelId="{7854FF5B-383A-4F5E-8FC0-E5529C96AC1B}" type="presOf" srcId="{5BB6BBFD-F6F4-4F4E-ACE4-23075197E013}" destId="{B0BD02F6-4BDE-436D-9FCE-3D440D98236F}" srcOrd="0" destOrd="0" presId="urn:microsoft.com/office/officeart/2005/8/layout/architecture"/>
    <dgm:cxn modelId="{A7DCD892-3719-45AE-91EF-678D2B241C6E}" type="presOf" srcId="{AA64F016-1BD8-46FF-B86E-D42FFC478172}" destId="{3E73A54B-CD77-41A1-9912-0F5FFEA3496F}" srcOrd="0" destOrd="0" presId="urn:microsoft.com/office/officeart/2005/8/layout/architecture"/>
    <dgm:cxn modelId="{92652DF2-6C98-4BB1-BA13-9CBFB1BFAB78}" type="presOf" srcId="{88473745-80E6-4AA6-8039-27C9734C13DC}" destId="{C640851F-4149-422E-B6B3-9E8E53EC2F37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DA814F73-553D-497A-BCAB-0AAE70A4760E}" type="presParOf" srcId="{D7289EC9-C126-4FBF-82C9-317C0ECB3149}" destId="{B03E6527-182B-4638-88F4-527CA3B3CD9C}" srcOrd="0" destOrd="0" presId="urn:microsoft.com/office/officeart/2005/8/layout/architecture"/>
    <dgm:cxn modelId="{3B465D22-F914-470F-8F99-C884091B763A}" type="presParOf" srcId="{B03E6527-182B-4638-88F4-527CA3B3CD9C}" destId="{27822DF7-4898-45CF-8088-22EF49DBA16B}" srcOrd="0" destOrd="0" presId="urn:microsoft.com/office/officeart/2005/8/layout/architecture"/>
    <dgm:cxn modelId="{E1CAF1DC-8A46-4980-8979-29024EDCEB47}" type="presParOf" srcId="{B03E6527-182B-4638-88F4-527CA3B3CD9C}" destId="{D50F10D9-7EA7-4597-B4FE-95180879D234}" srcOrd="1" destOrd="0" presId="urn:microsoft.com/office/officeart/2005/8/layout/architecture"/>
    <dgm:cxn modelId="{339B9981-35AA-4939-95F1-942F38CFC6FB}" type="presParOf" srcId="{B03E6527-182B-4638-88F4-527CA3B3CD9C}" destId="{38E50A01-D886-4359-8629-E57F3705C034}" srcOrd="2" destOrd="0" presId="urn:microsoft.com/office/officeart/2005/8/layout/architecture"/>
    <dgm:cxn modelId="{59FA5C18-E985-411D-81E9-399436E4A273}" type="presParOf" srcId="{38E50A01-D886-4359-8629-E57F3705C034}" destId="{DE386D7F-A15B-4838-8A0A-156E50D04959}" srcOrd="0" destOrd="0" presId="urn:microsoft.com/office/officeart/2005/8/layout/architecture"/>
    <dgm:cxn modelId="{20D7732F-5170-4C6B-BACD-383BAB7A55DD}" type="presParOf" srcId="{DE386D7F-A15B-4838-8A0A-156E50D04959}" destId="{3E73A54B-CD77-41A1-9912-0F5FFEA3496F}" srcOrd="0" destOrd="0" presId="urn:microsoft.com/office/officeart/2005/8/layout/architecture"/>
    <dgm:cxn modelId="{1494BC22-CE43-46D3-A89E-7DB1224B0FFA}" type="presParOf" srcId="{DE386D7F-A15B-4838-8A0A-156E50D04959}" destId="{2EC12606-944A-4826-9560-2CB17F137665}" srcOrd="1" destOrd="0" presId="urn:microsoft.com/office/officeart/2005/8/layout/architecture"/>
    <dgm:cxn modelId="{B9DC831C-0639-44DC-9781-CB30C695D22B}" type="presParOf" srcId="{DE386D7F-A15B-4838-8A0A-156E50D04959}" destId="{C318671E-DB7B-445B-B11E-86040A7E79DD}" srcOrd="2" destOrd="0" presId="urn:microsoft.com/office/officeart/2005/8/layout/architecture"/>
    <dgm:cxn modelId="{52546210-39C3-4534-9747-4CF0164CACA2}" type="presParOf" srcId="{C318671E-DB7B-445B-B11E-86040A7E79DD}" destId="{EE0C5CD6-3398-49BB-8B72-BA272CF41BD2}" srcOrd="0" destOrd="0" presId="urn:microsoft.com/office/officeart/2005/8/layout/architecture"/>
    <dgm:cxn modelId="{B0578D5D-6416-4ED1-BEC9-43ED0FECA873}" type="presParOf" srcId="{EE0C5CD6-3398-49BB-8B72-BA272CF41BD2}" destId="{B0BD02F6-4BDE-436D-9FCE-3D440D98236F}" srcOrd="0" destOrd="0" presId="urn:microsoft.com/office/officeart/2005/8/layout/architecture"/>
    <dgm:cxn modelId="{0CE0D085-963F-4BB2-9444-DFD3C7C1C5D9}" type="presParOf" srcId="{EE0C5CD6-3398-49BB-8B72-BA272CF41BD2}" destId="{77C435DE-A56C-44F1-B8A2-CEE09B2CBD6F}" srcOrd="1" destOrd="0" presId="urn:microsoft.com/office/officeart/2005/8/layout/architecture"/>
    <dgm:cxn modelId="{64CE18CD-DA7E-4653-A00E-1B08A6637EC7}" type="presParOf" srcId="{EE0C5CD6-3398-49BB-8B72-BA272CF41BD2}" destId="{D2DC70CF-BC7D-4A92-B631-B522BEA1987A}" srcOrd="2" destOrd="0" presId="urn:microsoft.com/office/officeart/2005/8/layout/architecture"/>
    <dgm:cxn modelId="{3FFB8E69-EDD6-4B1C-9E1B-0C0963ABBDC6}" type="presParOf" srcId="{D2DC70CF-BC7D-4A92-B631-B522BEA1987A}" destId="{77F54595-B281-4B28-9CD8-E87ED1418202}" srcOrd="0" destOrd="0" presId="urn:microsoft.com/office/officeart/2005/8/layout/architecture"/>
    <dgm:cxn modelId="{39387144-12DD-4333-9DD8-F016F72609CB}" type="presParOf" srcId="{77F54595-B281-4B28-9CD8-E87ED1418202}" destId="{445FF57F-665C-44AE-B6A0-E282711BC0C8}" srcOrd="0" destOrd="0" presId="urn:microsoft.com/office/officeart/2005/8/layout/architecture"/>
    <dgm:cxn modelId="{A16F8DFA-A790-449C-A005-EC2038F86B38}" type="presParOf" srcId="{77F54595-B281-4B28-9CD8-E87ED1418202}" destId="{6D2CC935-65C7-460A-BF81-0DB44742323E}" srcOrd="1" destOrd="0" presId="urn:microsoft.com/office/officeart/2005/8/layout/architecture"/>
    <dgm:cxn modelId="{3BE66DC6-BAC5-42A9-AE17-05B71C5D3AE3}" type="presParOf" srcId="{D2DC70CF-BC7D-4A92-B631-B522BEA1987A}" destId="{88C4659E-F7B8-4421-BC7F-BC515265426F}" srcOrd="1" destOrd="0" presId="urn:microsoft.com/office/officeart/2005/8/layout/architecture"/>
    <dgm:cxn modelId="{B2866F52-5715-4724-9E8E-C7EE7BBB41BE}" type="presParOf" srcId="{D2DC70CF-BC7D-4A92-B631-B522BEA1987A}" destId="{EC91186A-926A-4807-AD22-27E85D085984}" srcOrd="2" destOrd="0" presId="urn:microsoft.com/office/officeart/2005/8/layout/architecture"/>
    <dgm:cxn modelId="{5AE71261-39F7-4828-9B73-AE6CFA9CB9FD}" type="presParOf" srcId="{EC91186A-926A-4807-AD22-27E85D085984}" destId="{C640851F-4149-422E-B6B3-9E8E53EC2F37}" srcOrd="0" destOrd="0" presId="urn:microsoft.com/office/officeart/2005/8/layout/architecture"/>
    <dgm:cxn modelId="{15C6C441-6841-4DA5-B0AA-A2BDFB43000B}" type="presParOf" srcId="{EC91186A-926A-4807-AD22-27E85D085984}" destId="{8DD58B7E-FE1E-48B1-B3D1-F3501602EE85}" srcOrd="1" destOrd="0" presId="urn:microsoft.com/office/officeart/2005/8/layout/architecture"/>
    <dgm:cxn modelId="{595E3B88-1E81-475F-8024-795994C727BE}" type="presParOf" srcId="{D2DC70CF-BC7D-4A92-B631-B522BEA1987A}" destId="{617EB4D5-1D45-4A81-A9F6-AEAC4BC3B5B4}" srcOrd="3" destOrd="0" presId="urn:microsoft.com/office/officeart/2005/8/layout/architecture"/>
    <dgm:cxn modelId="{A3DA28B7-69DF-4777-9854-99867C2A8A8E}" type="presParOf" srcId="{D2DC70CF-BC7D-4A92-B631-B522BEA1987A}" destId="{6EADE257-2D17-48E3-AB78-0151974E0A16}" srcOrd="4" destOrd="0" presId="urn:microsoft.com/office/officeart/2005/8/layout/architecture"/>
    <dgm:cxn modelId="{A627E383-EF46-4ACD-98EA-19FF343E041A}" type="presParOf" srcId="{6EADE257-2D17-48E3-AB78-0151974E0A16}" destId="{D31FD8B6-C5F2-44E2-82DB-091814F6BA13}" srcOrd="0" destOrd="0" presId="urn:microsoft.com/office/officeart/2005/8/layout/architecture"/>
    <dgm:cxn modelId="{406FD8AC-17BF-4727-8F77-F0BB9466F205}" type="presParOf" srcId="{6EADE257-2D17-48E3-AB78-0151974E0A16}" destId="{B018327F-A47D-4CEF-9987-BB123D7A75A2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52117A-D188-4DFC-A918-750C8D603E0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55DFB-D1BA-41F6-B911-18A7EFEDE778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1800" dirty="0"/>
            <a:t>Servlets</a:t>
          </a:r>
        </a:p>
      </dgm:t>
    </dgm:pt>
    <dgm:pt modelId="{37589136-9715-4A8F-8924-695ECBE6A903}" type="parTrans" cxnId="{C197A4A2-7563-4B41-B4F1-BACFCFD09DD9}">
      <dgm:prSet/>
      <dgm:spPr/>
      <dgm:t>
        <a:bodyPr/>
        <a:lstStyle/>
        <a:p>
          <a:endParaRPr lang="en-US"/>
        </a:p>
      </dgm:t>
    </dgm:pt>
    <dgm:pt modelId="{7C958FED-535D-48E8-B507-1F4D1E0659FC}" type="sibTrans" cxnId="{C197A4A2-7563-4B41-B4F1-BACFCFD09DD9}">
      <dgm:prSet/>
      <dgm:spPr/>
      <dgm:t>
        <a:bodyPr/>
        <a:lstStyle/>
        <a:p>
          <a:endParaRPr lang="en-US"/>
        </a:p>
      </dgm:t>
    </dgm:pt>
    <dgm:pt modelId="{8C4A9905-D2F5-4ED6-89FE-1BFF865A2DB2}">
      <dgm:prSet phldrT="[Text]" custT="1"/>
      <dgm:spPr/>
      <dgm:t>
        <a:bodyPr/>
        <a:lstStyle/>
        <a:p>
          <a:r>
            <a:rPr lang="en-US" sz="1800" dirty="0"/>
            <a:t>JSON</a:t>
          </a:r>
        </a:p>
      </dgm:t>
    </dgm:pt>
    <dgm:pt modelId="{0B4CB5FC-4937-4954-B420-FF5C6BCCD390}" type="parTrans" cxnId="{AED88F46-808F-43E8-BF12-DFDB84341A20}">
      <dgm:prSet/>
      <dgm:spPr/>
      <dgm:t>
        <a:bodyPr/>
        <a:lstStyle/>
        <a:p>
          <a:endParaRPr lang="en-US"/>
        </a:p>
      </dgm:t>
    </dgm:pt>
    <dgm:pt modelId="{7332BC52-6A34-4A95-AD64-6BBF21BDC66E}" type="sibTrans" cxnId="{AED88F46-808F-43E8-BF12-DFDB84341A20}">
      <dgm:prSet/>
      <dgm:spPr/>
      <dgm:t>
        <a:bodyPr/>
        <a:lstStyle/>
        <a:p>
          <a:endParaRPr lang="en-US"/>
        </a:p>
      </dgm:t>
    </dgm:pt>
    <dgm:pt modelId="{5BB6BBFD-F6F4-4F4E-ACE4-23075197E013}">
      <dgm:prSet phldrT="[Text]" custT="1"/>
      <dgm:spPr/>
      <dgm:t>
        <a:bodyPr/>
        <a:lstStyle/>
        <a:p>
          <a:r>
            <a:rPr lang="en-US" sz="1800" dirty="0" err="1"/>
            <a:t>WebSockets</a:t>
          </a:r>
          <a:endParaRPr lang="en-US" sz="1800" dirty="0"/>
        </a:p>
      </dgm:t>
    </dgm:pt>
    <dgm:pt modelId="{7DDC44AC-07BC-4094-80DA-375290B884E4}" type="parTrans" cxnId="{60417366-46A3-4054-9C71-94BF6C8D9331}">
      <dgm:prSet/>
      <dgm:spPr/>
      <dgm:t>
        <a:bodyPr/>
        <a:lstStyle/>
        <a:p>
          <a:endParaRPr lang="en-US"/>
        </a:p>
      </dgm:t>
    </dgm:pt>
    <dgm:pt modelId="{CCC43233-F0CF-4E9D-854E-A2B6C2604BF4}" type="sibTrans" cxnId="{60417366-46A3-4054-9C71-94BF6C8D9331}">
      <dgm:prSet/>
      <dgm:spPr/>
      <dgm:t>
        <a:bodyPr/>
        <a:lstStyle/>
        <a:p>
          <a:endParaRPr lang="en-US"/>
        </a:p>
      </dgm:t>
    </dgm:pt>
    <dgm:pt modelId="{E0F5066E-CD74-4C50-A3A4-E4453D92DBC3}">
      <dgm:prSet phldrT="[Text]" custT="1"/>
      <dgm:spPr/>
      <dgm:t>
        <a:bodyPr/>
        <a:lstStyle/>
        <a:p>
          <a:r>
            <a:rPr lang="en-US" sz="1800" dirty="0"/>
            <a:t>RESTful WS</a:t>
          </a:r>
        </a:p>
      </dgm:t>
    </dgm:pt>
    <dgm:pt modelId="{7AD39090-19F6-4B76-9BCD-561B2AD156F1}" type="parTrans" cxnId="{6E149E82-6CCE-42A0-8197-37F86AFDF03C}">
      <dgm:prSet/>
      <dgm:spPr/>
      <dgm:t>
        <a:bodyPr/>
        <a:lstStyle/>
        <a:p>
          <a:endParaRPr lang="en-US"/>
        </a:p>
      </dgm:t>
    </dgm:pt>
    <dgm:pt modelId="{F2B4FCF7-5329-4706-880A-D973B984CE3D}" type="sibTrans" cxnId="{6E149E82-6CCE-42A0-8197-37F86AFDF03C}">
      <dgm:prSet/>
      <dgm:spPr/>
      <dgm:t>
        <a:bodyPr/>
        <a:lstStyle/>
        <a:p>
          <a:endParaRPr lang="en-US"/>
        </a:p>
      </dgm:t>
    </dgm:pt>
    <dgm:pt modelId="{BD8BCFFB-F2ED-4704-89FE-ECE8443C479A}">
      <dgm:prSet phldrT="[Text]" custT="1"/>
      <dgm:spPr/>
      <dgm:t>
        <a:bodyPr/>
        <a:lstStyle/>
        <a:p>
          <a:r>
            <a:rPr lang="en-US" sz="1800" dirty="0"/>
            <a:t>JSP + HTML</a:t>
          </a:r>
        </a:p>
      </dgm:t>
    </dgm:pt>
    <dgm:pt modelId="{E0D24142-48D1-4358-BA01-F4A67C51111C}" type="parTrans" cxnId="{6BDC1C4E-43A9-4E19-AE6D-74752363AD59}">
      <dgm:prSet/>
      <dgm:spPr/>
      <dgm:t>
        <a:bodyPr/>
        <a:lstStyle/>
        <a:p>
          <a:endParaRPr lang="en-US"/>
        </a:p>
      </dgm:t>
    </dgm:pt>
    <dgm:pt modelId="{596772C0-5DB2-41E8-BC4F-67CF25DE6101}" type="sibTrans" cxnId="{6BDC1C4E-43A9-4E19-AE6D-74752363AD59}">
      <dgm:prSet/>
      <dgm:spPr/>
      <dgm:t>
        <a:bodyPr/>
        <a:lstStyle/>
        <a:p>
          <a:endParaRPr lang="en-US"/>
        </a:p>
      </dgm:t>
    </dgm:pt>
    <dgm:pt modelId="{D7289EC9-C126-4FBF-82C9-317C0ECB3149}" type="pres">
      <dgm:prSet presAssocID="{6452117A-D188-4DFC-A918-750C8D603E0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66A9B04-376E-4322-AA33-C6A0052B75F6}" type="pres">
      <dgm:prSet presAssocID="{BAC55DFB-D1BA-41F6-B911-18A7EFEDE778}" presName="vertOne" presStyleCnt="0"/>
      <dgm:spPr/>
    </dgm:pt>
    <dgm:pt modelId="{D8A7B1F7-AD9A-44CF-A1E2-37046C6D49C9}" type="pres">
      <dgm:prSet presAssocID="{BAC55DFB-D1BA-41F6-B911-18A7EFEDE778}" presName="txOne" presStyleLbl="node0" presStyleIdx="0" presStyleCnt="1" custLinFactNeighborX="-16" custLinFactNeighborY="-35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4C54CE-2FAD-4D79-8985-24AD069B776F}" type="pres">
      <dgm:prSet presAssocID="{BAC55DFB-D1BA-41F6-B911-18A7EFEDE778}" presName="parTransOne" presStyleCnt="0"/>
      <dgm:spPr/>
    </dgm:pt>
    <dgm:pt modelId="{A8BD35A4-E8DE-4ACD-BAAE-3A861D0DB717}" type="pres">
      <dgm:prSet presAssocID="{BAC55DFB-D1BA-41F6-B911-18A7EFEDE778}" presName="horzOne" presStyleCnt="0"/>
      <dgm:spPr/>
    </dgm:pt>
    <dgm:pt modelId="{654A76C5-7EF2-4134-8EC1-40131BC4B07A}" type="pres">
      <dgm:prSet presAssocID="{5BB6BBFD-F6F4-4F4E-ACE4-23075197E013}" presName="vertTwo" presStyleCnt="0"/>
      <dgm:spPr/>
    </dgm:pt>
    <dgm:pt modelId="{E3E6B4DA-6708-41D3-83D9-284C5CA8C887}" type="pres">
      <dgm:prSet presAssocID="{5BB6BBFD-F6F4-4F4E-ACE4-23075197E013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D1782-DD45-4961-A9F4-F00FAAB5B27B}" type="pres">
      <dgm:prSet presAssocID="{5BB6BBFD-F6F4-4F4E-ACE4-23075197E013}" presName="horzTwo" presStyleCnt="0"/>
      <dgm:spPr/>
    </dgm:pt>
    <dgm:pt modelId="{12DB3B25-136E-4B83-908C-5C058B61E54A}" type="pres">
      <dgm:prSet presAssocID="{CCC43233-F0CF-4E9D-854E-A2B6C2604BF4}" presName="sibSpaceTwo" presStyleCnt="0"/>
      <dgm:spPr/>
    </dgm:pt>
    <dgm:pt modelId="{0453EA77-1417-42B7-A50B-75ADD1BE6AFF}" type="pres">
      <dgm:prSet presAssocID="{8C4A9905-D2F5-4ED6-89FE-1BFF865A2DB2}" presName="vertTwo" presStyleCnt="0"/>
      <dgm:spPr/>
    </dgm:pt>
    <dgm:pt modelId="{D8A420AC-30E9-4097-97ED-FC7FB109B13B}" type="pres">
      <dgm:prSet presAssocID="{8C4A9905-D2F5-4ED6-89FE-1BFF865A2DB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AD28A-688F-4182-A4F6-7C622A322FFF}" type="pres">
      <dgm:prSet presAssocID="{8C4A9905-D2F5-4ED6-89FE-1BFF865A2DB2}" presName="horzTwo" presStyleCnt="0"/>
      <dgm:spPr/>
    </dgm:pt>
    <dgm:pt modelId="{431A5C11-596B-46F1-BEEB-A2D7F8389138}" type="pres">
      <dgm:prSet presAssocID="{7332BC52-6A34-4A95-AD64-6BBF21BDC66E}" presName="sibSpaceTwo" presStyleCnt="0"/>
      <dgm:spPr/>
    </dgm:pt>
    <dgm:pt modelId="{38F611C4-0958-4DC3-8ADA-1A5888E7AE89}" type="pres">
      <dgm:prSet presAssocID="{E0F5066E-CD74-4C50-A3A4-E4453D92DBC3}" presName="vertTwo" presStyleCnt="0"/>
      <dgm:spPr/>
    </dgm:pt>
    <dgm:pt modelId="{E59FD335-542F-4204-A8B8-D6C36AD620A1}" type="pres">
      <dgm:prSet presAssocID="{E0F5066E-CD74-4C50-A3A4-E4453D92DBC3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172327-B030-4E4C-B8B5-3DE53C8A975A}" type="pres">
      <dgm:prSet presAssocID="{E0F5066E-CD74-4C50-A3A4-E4453D92DBC3}" presName="horzTwo" presStyleCnt="0"/>
      <dgm:spPr/>
    </dgm:pt>
    <dgm:pt modelId="{35D86100-EBDF-4954-A8FD-654A4EEF3C61}" type="pres">
      <dgm:prSet presAssocID="{F2B4FCF7-5329-4706-880A-D973B984CE3D}" presName="sibSpaceTwo" presStyleCnt="0"/>
      <dgm:spPr/>
    </dgm:pt>
    <dgm:pt modelId="{1FEA6E6E-5856-4C5E-98A6-CC3C1F0279D0}" type="pres">
      <dgm:prSet presAssocID="{BD8BCFFB-F2ED-4704-89FE-ECE8443C479A}" presName="vertTwo" presStyleCnt="0"/>
      <dgm:spPr/>
    </dgm:pt>
    <dgm:pt modelId="{201E91FF-A6C7-4391-8422-617D293CA79C}" type="pres">
      <dgm:prSet presAssocID="{BD8BCFFB-F2ED-4704-89FE-ECE8443C479A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A4141-8036-4763-9FDF-C9666FDC8B15}" type="pres">
      <dgm:prSet presAssocID="{BD8BCFFB-F2ED-4704-89FE-ECE8443C479A}" presName="horzTwo" presStyleCnt="0"/>
      <dgm:spPr/>
    </dgm:pt>
  </dgm:ptLst>
  <dgm:cxnLst>
    <dgm:cxn modelId="{95A6E986-58E9-49D8-9A3F-C08E6BD94BB2}" type="presOf" srcId="{E0F5066E-CD74-4C50-A3A4-E4453D92DBC3}" destId="{E59FD335-542F-4204-A8B8-D6C36AD620A1}" srcOrd="0" destOrd="0" presId="urn:microsoft.com/office/officeart/2005/8/layout/architecture"/>
    <dgm:cxn modelId="{6BDC1C4E-43A9-4E19-AE6D-74752363AD59}" srcId="{BAC55DFB-D1BA-41F6-B911-18A7EFEDE778}" destId="{BD8BCFFB-F2ED-4704-89FE-ECE8443C479A}" srcOrd="3" destOrd="0" parTransId="{E0D24142-48D1-4358-BA01-F4A67C51111C}" sibTransId="{596772C0-5DB2-41E8-BC4F-67CF25DE6101}"/>
    <dgm:cxn modelId="{6E149E82-6CCE-42A0-8197-37F86AFDF03C}" srcId="{BAC55DFB-D1BA-41F6-B911-18A7EFEDE778}" destId="{E0F5066E-CD74-4C50-A3A4-E4453D92DBC3}" srcOrd="2" destOrd="0" parTransId="{7AD39090-19F6-4B76-9BCD-561B2AD156F1}" sibTransId="{F2B4FCF7-5329-4706-880A-D973B984CE3D}"/>
    <dgm:cxn modelId="{60417366-46A3-4054-9C71-94BF6C8D9331}" srcId="{BAC55DFB-D1BA-41F6-B911-18A7EFEDE778}" destId="{5BB6BBFD-F6F4-4F4E-ACE4-23075197E013}" srcOrd="0" destOrd="0" parTransId="{7DDC44AC-07BC-4094-80DA-375290B884E4}" sibTransId="{CCC43233-F0CF-4E9D-854E-A2B6C2604BF4}"/>
    <dgm:cxn modelId="{7B1755A9-8B7C-4537-83ED-9304C685877F}" type="presOf" srcId="{8C4A9905-D2F5-4ED6-89FE-1BFF865A2DB2}" destId="{D8A420AC-30E9-4097-97ED-FC7FB109B13B}" srcOrd="0" destOrd="0" presId="urn:microsoft.com/office/officeart/2005/8/layout/architecture"/>
    <dgm:cxn modelId="{C197A4A2-7563-4B41-B4F1-BACFCFD09DD9}" srcId="{6452117A-D188-4DFC-A918-750C8D603E09}" destId="{BAC55DFB-D1BA-41F6-B911-18A7EFEDE778}" srcOrd="0" destOrd="0" parTransId="{37589136-9715-4A8F-8924-695ECBE6A903}" sibTransId="{7C958FED-535D-48E8-B507-1F4D1E0659FC}"/>
    <dgm:cxn modelId="{AED88F46-808F-43E8-BF12-DFDB84341A20}" srcId="{BAC55DFB-D1BA-41F6-B911-18A7EFEDE778}" destId="{8C4A9905-D2F5-4ED6-89FE-1BFF865A2DB2}" srcOrd="1" destOrd="0" parTransId="{0B4CB5FC-4937-4954-B420-FF5C6BCCD390}" sibTransId="{7332BC52-6A34-4A95-AD64-6BBF21BDC66E}"/>
    <dgm:cxn modelId="{95FA78F9-CA34-459C-9FEF-9D7B209AEE3F}" type="presOf" srcId="{BD8BCFFB-F2ED-4704-89FE-ECE8443C479A}" destId="{201E91FF-A6C7-4391-8422-617D293CA79C}" srcOrd="0" destOrd="0" presId="urn:microsoft.com/office/officeart/2005/8/layout/architecture"/>
    <dgm:cxn modelId="{E43248D5-473A-4017-A7AD-20A671403B9B}" type="presOf" srcId="{BAC55DFB-D1BA-41F6-B911-18A7EFEDE778}" destId="{D8A7B1F7-AD9A-44CF-A1E2-37046C6D49C9}" srcOrd="0" destOrd="0" presId="urn:microsoft.com/office/officeart/2005/8/layout/architecture"/>
    <dgm:cxn modelId="{90E2C6A5-5186-4E08-B006-8F7BADF41571}" type="presOf" srcId="{6452117A-D188-4DFC-A918-750C8D603E09}" destId="{D7289EC9-C126-4FBF-82C9-317C0ECB3149}" srcOrd="0" destOrd="0" presId="urn:microsoft.com/office/officeart/2005/8/layout/architecture"/>
    <dgm:cxn modelId="{95A9E59B-8451-4C8E-8D9E-831E2988FF19}" type="presOf" srcId="{5BB6BBFD-F6F4-4F4E-ACE4-23075197E013}" destId="{E3E6B4DA-6708-41D3-83D9-284C5CA8C887}" srcOrd="0" destOrd="0" presId="urn:microsoft.com/office/officeart/2005/8/layout/architecture"/>
    <dgm:cxn modelId="{579661E6-AF55-43C6-BD99-949CFAD39735}" type="presParOf" srcId="{D7289EC9-C126-4FBF-82C9-317C0ECB3149}" destId="{266A9B04-376E-4322-AA33-C6A0052B75F6}" srcOrd="0" destOrd="0" presId="urn:microsoft.com/office/officeart/2005/8/layout/architecture"/>
    <dgm:cxn modelId="{910ECCB1-31E2-4E24-A52A-8A0FC22B63CA}" type="presParOf" srcId="{266A9B04-376E-4322-AA33-C6A0052B75F6}" destId="{D8A7B1F7-AD9A-44CF-A1E2-37046C6D49C9}" srcOrd="0" destOrd="0" presId="urn:microsoft.com/office/officeart/2005/8/layout/architecture"/>
    <dgm:cxn modelId="{A2C9F88D-C1C2-461E-8C16-72CE2F8CCE62}" type="presParOf" srcId="{266A9B04-376E-4322-AA33-C6A0052B75F6}" destId="{D64C54CE-2FAD-4D79-8985-24AD069B776F}" srcOrd="1" destOrd="0" presId="urn:microsoft.com/office/officeart/2005/8/layout/architecture"/>
    <dgm:cxn modelId="{50A39C00-581E-4E93-99E3-62311252624E}" type="presParOf" srcId="{266A9B04-376E-4322-AA33-C6A0052B75F6}" destId="{A8BD35A4-E8DE-4ACD-BAAE-3A861D0DB717}" srcOrd="2" destOrd="0" presId="urn:microsoft.com/office/officeart/2005/8/layout/architecture"/>
    <dgm:cxn modelId="{59C2FCBA-A2E6-4258-83F2-7142532BAED7}" type="presParOf" srcId="{A8BD35A4-E8DE-4ACD-BAAE-3A861D0DB717}" destId="{654A76C5-7EF2-4134-8EC1-40131BC4B07A}" srcOrd="0" destOrd="0" presId="urn:microsoft.com/office/officeart/2005/8/layout/architecture"/>
    <dgm:cxn modelId="{494C2E1D-5C39-47C8-B506-A57BFADA067F}" type="presParOf" srcId="{654A76C5-7EF2-4134-8EC1-40131BC4B07A}" destId="{E3E6B4DA-6708-41D3-83D9-284C5CA8C887}" srcOrd="0" destOrd="0" presId="urn:microsoft.com/office/officeart/2005/8/layout/architecture"/>
    <dgm:cxn modelId="{CD00F422-7992-4FF0-A18F-CF2F91C3C8EC}" type="presParOf" srcId="{654A76C5-7EF2-4134-8EC1-40131BC4B07A}" destId="{B4CD1782-DD45-4961-A9F4-F00FAAB5B27B}" srcOrd="1" destOrd="0" presId="urn:microsoft.com/office/officeart/2005/8/layout/architecture"/>
    <dgm:cxn modelId="{407BC258-C1E8-4008-9ABD-C0EF2D770E3A}" type="presParOf" srcId="{A8BD35A4-E8DE-4ACD-BAAE-3A861D0DB717}" destId="{12DB3B25-136E-4B83-908C-5C058B61E54A}" srcOrd="1" destOrd="0" presId="urn:microsoft.com/office/officeart/2005/8/layout/architecture"/>
    <dgm:cxn modelId="{E51083BC-98C0-4E36-8915-1436531733B8}" type="presParOf" srcId="{A8BD35A4-E8DE-4ACD-BAAE-3A861D0DB717}" destId="{0453EA77-1417-42B7-A50B-75ADD1BE6AFF}" srcOrd="2" destOrd="0" presId="urn:microsoft.com/office/officeart/2005/8/layout/architecture"/>
    <dgm:cxn modelId="{D4AB309E-382A-4F41-857E-B00A8941CE70}" type="presParOf" srcId="{0453EA77-1417-42B7-A50B-75ADD1BE6AFF}" destId="{D8A420AC-30E9-4097-97ED-FC7FB109B13B}" srcOrd="0" destOrd="0" presId="urn:microsoft.com/office/officeart/2005/8/layout/architecture"/>
    <dgm:cxn modelId="{8BD09B10-7E1D-401A-9AAC-4767FD4E070C}" type="presParOf" srcId="{0453EA77-1417-42B7-A50B-75ADD1BE6AFF}" destId="{A66AD28A-688F-4182-A4F6-7C622A322FFF}" srcOrd="1" destOrd="0" presId="urn:microsoft.com/office/officeart/2005/8/layout/architecture"/>
    <dgm:cxn modelId="{011CC7FB-B833-401D-B486-84E688FA8C54}" type="presParOf" srcId="{A8BD35A4-E8DE-4ACD-BAAE-3A861D0DB717}" destId="{431A5C11-596B-46F1-BEEB-A2D7F8389138}" srcOrd="3" destOrd="0" presId="urn:microsoft.com/office/officeart/2005/8/layout/architecture"/>
    <dgm:cxn modelId="{AF15354E-D74A-44E2-92C0-1082F9654246}" type="presParOf" srcId="{A8BD35A4-E8DE-4ACD-BAAE-3A861D0DB717}" destId="{38F611C4-0958-4DC3-8ADA-1A5888E7AE89}" srcOrd="4" destOrd="0" presId="urn:microsoft.com/office/officeart/2005/8/layout/architecture"/>
    <dgm:cxn modelId="{515EEFB0-9BBD-4476-B8D7-98A8B46F20DE}" type="presParOf" srcId="{38F611C4-0958-4DC3-8ADA-1A5888E7AE89}" destId="{E59FD335-542F-4204-A8B8-D6C36AD620A1}" srcOrd="0" destOrd="0" presId="urn:microsoft.com/office/officeart/2005/8/layout/architecture"/>
    <dgm:cxn modelId="{2B82245D-3387-4558-990B-210D8F93F3D9}" type="presParOf" srcId="{38F611C4-0958-4DC3-8ADA-1A5888E7AE89}" destId="{D3172327-B030-4E4C-B8B5-3DE53C8A975A}" srcOrd="1" destOrd="0" presId="urn:microsoft.com/office/officeart/2005/8/layout/architecture"/>
    <dgm:cxn modelId="{AF0FEDD2-ACA7-495D-82F7-E000DEBEA688}" type="presParOf" srcId="{A8BD35A4-E8DE-4ACD-BAAE-3A861D0DB717}" destId="{35D86100-EBDF-4954-A8FD-654A4EEF3C61}" srcOrd="5" destOrd="0" presId="urn:microsoft.com/office/officeart/2005/8/layout/architecture"/>
    <dgm:cxn modelId="{94D9249E-AC9F-4BE9-A09D-F9899C2E8F48}" type="presParOf" srcId="{A8BD35A4-E8DE-4ACD-BAAE-3A861D0DB717}" destId="{1FEA6E6E-5856-4C5E-98A6-CC3C1F0279D0}" srcOrd="6" destOrd="0" presId="urn:microsoft.com/office/officeart/2005/8/layout/architecture"/>
    <dgm:cxn modelId="{2EAF6659-88D1-4FE4-B840-3057C67BD402}" type="presParOf" srcId="{1FEA6E6E-5856-4C5E-98A6-CC3C1F0279D0}" destId="{201E91FF-A6C7-4391-8422-617D293CA79C}" srcOrd="0" destOrd="0" presId="urn:microsoft.com/office/officeart/2005/8/layout/architecture"/>
    <dgm:cxn modelId="{7EA052C1-D627-4F5F-8033-2A8E1AAD086B}" type="presParOf" srcId="{1FEA6E6E-5856-4C5E-98A6-CC3C1F0279D0}" destId="{48EA4141-8036-4763-9FDF-C9666FDC8B15}" srcOrd="1" destOrd="0" presId="urn:microsoft.com/office/officeart/2005/8/layout/architecture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9F2FF442-18A9-4A3A-BAD1-F2891071E406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Introduction to Object Relational Mapping</a:t>
          </a:r>
        </a:p>
      </dgm:t>
    </dgm:pt>
    <dgm:pt modelId="{A5B873D5-2B8E-49B8-A311-6C2006B4AEAF}" type="parTrans" cxnId="{D3377572-2583-4773-BE2C-F7AB9507ADA2}">
      <dgm:prSet/>
      <dgm:spPr/>
      <dgm:t>
        <a:bodyPr/>
        <a:lstStyle/>
        <a:p>
          <a:endParaRPr lang="en-US"/>
        </a:p>
      </dgm:t>
    </dgm:pt>
    <dgm:pt modelId="{437C3E46-AFB1-431E-A2C7-AB8CEDCC6AFC}" type="sibTrans" cxnId="{D3377572-2583-4773-BE2C-F7AB9507ADA2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C3322874-10EA-40EC-9D63-1BB6D510E057}" type="pres">
      <dgm:prSet presAssocID="{9F2FF442-18A9-4A3A-BAD1-F2891071E40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A6C0A-8BCC-4A62-B966-CA2A2F7BDFF4}" type="pres">
      <dgm:prSet presAssocID="{9F2FF442-18A9-4A3A-BAD1-F2891071E406}" presName="accent_1" presStyleCnt="0"/>
      <dgm:spPr/>
    </dgm:pt>
    <dgm:pt modelId="{13A332D4-EC92-4070-A416-27A1CA573392}" type="pres">
      <dgm:prSet presAssocID="{9F2FF442-18A9-4A3A-BAD1-F2891071E406}" presName="accentRepeatNode" presStyleLbl="solidFgAcc1" presStyleIdx="0" presStyleCnt="4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031E8727-2F6C-4577-840B-1AEFE2BE5B22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45CA3-4E22-4E61-9FA1-84FE7741B223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EC70E533-1292-4493-ACE9-53BC9D9BA739}" type="pres">
      <dgm:prSet presAssocID="{1639CA94-34C3-4B9C-92E1-C13864A4BA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44327-F325-4654-BEAF-159F539BC77E}" type="pres">
      <dgm:prSet presAssocID="{1639CA94-34C3-4B9C-92E1-C13864A4BA19}" presName="accent_3" presStyleCnt="0"/>
      <dgm:spPr/>
    </dgm:pt>
    <dgm:pt modelId="{485F26A9-AA94-4ADA-AC54-FB58E0E0ED28}" type="pres">
      <dgm:prSet presAssocID="{1639CA94-34C3-4B9C-92E1-C13864A4BA19}" presName="accentRepeatNode" presStyleLbl="solidFgAcc1" presStyleIdx="2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AC899FE-72FA-49BB-A49B-3AAA914CF065}" type="pres">
      <dgm:prSet presAssocID="{09ED5544-C181-4B8D-BD58-FB971909C7C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705F-BF9E-4949-8EB4-DD51923D2F33}" type="pres">
      <dgm:prSet presAssocID="{09ED5544-C181-4B8D-BD58-FB971909C7CF}" presName="accent_4" presStyleCnt="0"/>
      <dgm:spPr/>
    </dgm:pt>
    <dgm:pt modelId="{40745A35-F507-4CEF-B833-1B285989347C}" type="pres">
      <dgm:prSet presAssocID="{09ED5544-C181-4B8D-BD58-FB971909C7CF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D3377572-2583-4773-BE2C-F7AB9507ADA2}" srcId="{BE1645D6-1611-4DF4-8DF3-EEC32D8C4F8A}" destId="{9F2FF442-18A9-4A3A-BAD1-F2891071E406}" srcOrd="0" destOrd="0" parTransId="{A5B873D5-2B8E-49B8-A311-6C2006B4AEAF}" sibTransId="{437C3E46-AFB1-431E-A2C7-AB8CEDCC6AFC}"/>
    <dgm:cxn modelId="{38FCFD7E-82B3-4371-A0BE-B93C761E9909}" type="presOf" srcId="{437C3E46-AFB1-431E-A2C7-AB8CEDCC6AFC}" destId="{C56633DC-E658-46D8-BE63-7CB1CCD3C8DC}" srcOrd="0" destOrd="0" presId="urn:microsoft.com/office/officeart/2008/layout/VerticalCurvedList"/>
    <dgm:cxn modelId="{BF384046-E3C4-47AA-96AA-F2D335BB5A82}" srcId="{BE1645D6-1611-4DF4-8DF3-EEC32D8C4F8A}" destId="{09ED5544-C181-4B8D-BD58-FB971909C7CF}" srcOrd="3" destOrd="0" parTransId="{3B4D1514-B1E8-4693-B7EA-722D4CFC2BA8}" sibTransId="{FFA1A47E-E303-45D0-AECB-9D422D9B96F1}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2" destOrd="0" parTransId="{1A7083B0-00E4-4EE8-9D2E-F851B46DB471}" sibTransId="{9B5CF5B4-C56A-4B27-B438-A8CF699CAF14}"/>
    <dgm:cxn modelId="{5F32DB1C-4012-4A85-AACF-1140CD7EA9A2}" type="presOf" srcId="{9F2FF442-18A9-4A3A-BAD1-F2891071E406}" destId="{C3322874-10EA-40EC-9D63-1BB6D510E057}" srcOrd="0" destOrd="0" presId="urn:microsoft.com/office/officeart/2008/layout/VerticalCurvedList"/>
    <dgm:cxn modelId="{A8BA5260-AE49-4AD8-A9D3-4B916278FD83}" type="presOf" srcId="{09ED5544-C181-4B8D-BD58-FB971909C7CF}" destId="{0AC899FE-72FA-49BB-A49B-3AAA914CF065}" srcOrd="0" destOrd="0" presId="urn:microsoft.com/office/officeart/2008/layout/VerticalCurvedList"/>
    <dgm:cxn modelId="{0E579C6B-E45B-4B87-B4C0-8DE1F615CB4E}" type="presOf" srcId="{594BF85D-E9BC-439A-80D6-0EB4896FAE66}" destId="{031E8727-2F6C-4577-840B-1AEFE2BE5B22}" srcOrd="0" destOrd="0" presId="urn:microsoft.com/office/officeart/2008/layout/VerticalCurvedList"/>
    <dgm:cxn modelId="{F1BBF2C7-EF76-47A1-9566-803BDCCCF3F8}" type="presOf" srcId="{1639CA94-34C3-4B9C-92E1-C13864A4BA19}" destId="{EC70E533-1292-4493-ACE9-53BC9D9BA73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97A205A7-74E6-4F25-98DD-B50918EA41E6}" type="presParOf" srcId="{30E5EA73-69FE-4C99-B7E6-D2785DA2F8C5}" destId="{C3322874-10EA-40EC-9D63-1BB6D510E057}" srcOrd="1" destOrd="0" presId="urn:microsoft.com/office/officeart/2008/layout/VerticalCurvedList"/>
    <dgm:cxn modelId="{C9139629-4E4F-45A5-B456-639C81438058}" type="presParOf" srcId="{30E5EA73-69FE-4C99-B7E6-D2785DA2F8C5}" destId="{946A6C0A-8BCC-4A62-B966-CA2A2F7BDFF4}" srcOrd="2" destOrd="0" presId="urn:microsoft.com/office/officeart/2008/layout/VerticalCurvedList"/>
    <dgm:cxn modelId="{28693BC7-5769-45E1-809B-D1C24334158E}" type="presParOf" srcId="{946A6C0A-8BCC-4A62-B966-CA2A2F7BDFF4}" destId="{13A332D4-EC92-4070-A416-27A1CA573392}" srcOrd="0" destOrd="0" presId="urn:microsoft.com/office/officeart/2008/layout/VerticalCurvedList"/>
    <dgm:cxn modelId="{777D12FA-350E-4194-B3EF-73A7F0F8D1D5}" type="presParOf" srcId="{30E5EA73-69FE-4C99-B7E6-D2785DA2F8C5}" destId="{031E8727-2F6C-4577-840B-1AEFE2BE5B22}" srcOrd="3" destOrd="0" presId="urn:microsoft.com/office/officeart/2008/layout/VerticalCurvedList"/>
    <dgm:cxn modelId="{33AF0396-6343-46E4-BCD3-6BA731798480}" type="presParOf" srcId="{30E5EA73-69FE-4C99-B7E6-D2785DA2F8C5}" destId="{8D545CA3-4E22-4E61-9FA1-84FE7741B223}" srcOrd="4" destOrd="0" presId="urn:microsoft.com/office/officeart/2008/layout/VerticalCurvedList"/>
    <dgm:cxn modelId="{E304040D-3EBC-49E2-9765-57E1AE51095D}" type="presParOf" srcId="{8D545CA3-4E22-4E61-9FA1-84FE7741B223}" destId="{58A99791-976C-4270-ABCC-A15CE6943D6C}" srcOrd="0" destOrd="0" presId="urn:microsoft.com/office/officeart/2008/layout/VerticalCurvedList"/>
    <dgm:cxn modelId="{CE332ECC-3357-4A90-8C93-CC93E297FA7B}" type="presParOf" srcId="{30E5EA73-69FE-4C99-B7E6-D2785DA2F8C5}" destId="{EC70E533-1292-4493-ACE9-53BC9D9BA739}" srcOrd="5" destOrd="0" presId="urn:microsoft.com/office/officeart/2008/layout/VerticalCurvedList"/>
    <dgm:cxn modelId="{157314BB-D844-435B-991C-483AD4BA4B32}" type="presParOf" srcId="{30E5EA73-69FE-4C99-B7E6-D2785DA2F8C5}" destId="{8A444327-F325-4654-BEAF-159F539BC77E}" srcOrd="6" destOrd="0" presId="urn:microsoft.com/office/officeart/2008/layout/VerticalCurvedList"/>
    <dgm:cxn modelId="{3FB76CFD-3FE6-45C6-94A1-79924BECE3A9}" type="presParOf" srcId="{8A444327-F325-4654-BEAF-159F539BC77E}" destId="{485F26A9-AA94-4ADA-AC54-FB58E0E0ED28}" srcOrd="0" destOrd="0" presId="urn:microsoft.com/office/officeart/2008/layout/VerticalCurvedList"/>
    <dgm:cxn modelId="{540BA8C9-AEA9-48F6-B99A-6F3E32452579}" type="presParOf" srcId="{30E5EA73-69FE-4C99-B7E6-D2785DA2F8C5}" destId="{0AC899FE-72FA-49BB-A49B-3AAA914CF065}" srcOrd="7" destOrd="0" presId="urn:microsoft.com/office/officeart/2008/layout/VerticalCurvedList"/>
    <dgm:cxn modelId="{F9DD97E9-F84B-41DE-ADE5-610536A36D48}" type="presParOf" srcId="{30E5EA73-69FE-4C99-B7E6-D2785DA2F8C5}" destId="{8847705F-BF9E-4949-8EB4-DD51923D2F33}" srcOrd="8" destOrd="0" presId="urn:microsoft.com/office/officeart/2008/layout/VerticalCurvedList"/>
    <dgm:cxn modelId="{5E3E6B8F-6ED8-4116-8C4C-AED4C037DD13}" type="presParOf" srcId="{8847705F-BF9E-4949-8EB4-DD51923D2F33}" destId="{40745A35-F507-4CEF-B833-1B28598934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D5544-C181-4B8D-BD58-FB971909C7CF}">
      <dgm:prSet phldrT="[Text]"/>
      <dgm:spPr>
        <a:solidFill>
          <a:srgbClr val="92D05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Mapping Inheritance</a:t>
          </a:r>
        </a:p>
      </dgm:t>
    </dgm:pt>
    <dgm:pt modelId="{3B4D1514-B1E8-4693-B7EA-722D4CFC2BA8}" type="parTrans" cxnId="{BF384046-E3C4-47AA-96AA-F2D335BB5A82}">
      <dgm:prSet/>
      <dgm:spPr/>
      <dgm:t>
        <a:bodyPr/>
        <a:lstStyle/>
        <a:p>
          <a:endParaRPr lang="en-US"/>
        </a:p>
      </dgm:t>
    </dgm:pt>
    <dgm:pt modelId="{FFA1A47E-E303-45D0-AECB-9D422D9B96F1}" type="sibTrans" cxnId="{BF384046-E3C4-47AA-96AA-F2D335BB5A82}">
      <dgm:prSet/>
      <dgm:spPr/>
      <dgm:t>
        <a:bodyPr/>
        <a:lstStyle/>
        <a:p>
          <a:endParaRPr lang="en-US"/>
        </a:p>
      </dgm:t>
    </dgm:pt>
    <dgm:pt modelId="{594BF85D-E9BC-439A-80D6-0EB4896FAE66}">
      <dgm:prSet phldrT="[Text]"/>
      <dgm:spPr>
        <a:solidFill>
          <a:srgbClr val="C0000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Java Persistence API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0070C0"/>
        </a:soli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Mapping Relationships</a:t>
          </a:r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773094DD-C6C1-42DA-A33F-3FE50ED48E3F}">
      <dgm:prSet phldrT="[Text]"/>
      <dgm:spPr>
        <a:solidFill>
          <a:schemeClr val="accent4"/>
        </a:solidFill>
        <a:ln>
          <a:solidFill>
            <a:schemeClr val="tx1"/>
          </a:solidFill>
        </a:ln>
        <a:effectLst>
          <a:glow rad="254000">
            <a:schemeClr val="accent5">
              <a:satMod val="175000"/>
              <a:alpha val="90000"/>
            </a:schemeClr>
          </a:glow>
        </a:effectLst>
      </dgm:spPr>
      <dgm:t>
        <a:bodyPr/>
        <a:lstStyle/>
        <a:p>
          <a:r>
            <a:rPr lang="en-US" dirty="0"/>
            <a:t>Putting it all together</a:t>
          </a:r>
        </a:p>
      </dgm:t>
    </dgm:pt>
    <dgm:pt modelId="{0B7A6A68-EC2A-4ECC-A79C-1A4D824EDE08}" type="parTrans" cxnId="{D9448805-DFDD-49D3-A517-61954B77B8E6}">
      <dgm:prSet/>
      <dgm:spPr/>
      <dgm:t>
        <a:bodyPr/>
        <a:lstStyle/>
        <a:p>
          <a:endParaRPr lang="en-US"/>
        </a:p>
      </dgm:t>
    </dgm:pt>
    <dgm:pt modelId="{BEF8B60C-7CB9-4F06-8862-D1DAFF33C695}" type="sibTrans" cxnId="{D9448805-DFDD-49D3-A517-61954B77B8E6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2C2A3508-810C-48B7-B591-767231121FCE}" type="pres">
      <dgm:prSet presAssocID="{594BF85D-E9BC-439A-80D6-0EB4896FAE6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AA184-CD73-4729-862C-232CFEE6EB84}" type="pres">
      <dgm:prSet presAssocID="{594BF85D-E9BC-439A-80D6-0EB4896FAE66}" presName="accent_1" presStyleCnt="0"/>
      <dgm:spPr/>
    </dgm:pt>
    <dgm:pt modelId="{58A99791-976C-4270-ABCC-A15CE6943D6C}" type="pres">
      <dgm:prSet presAssocID="{594BF85D-E9BC-439A-80D6-0EB4896FAE66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8B518EC7-E2CC-473D-8F9F-6B5BD8346CA9}" type="pres">
      <dgm:prSet presAssocID="{1639CA94-34C3-4B9C-92E1-C13864A4BA1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6F7A3-A1C8-4290-B57E-BA1F6C0FAB3C}" type="pres">
      <dgm:prSet presAssocID="{1639CA94-34C3-4B9C-92E1-C13864A4BA19}" presName="accent_2" presStyleCnt="0"/>
      <dgm:spPr/>
    </dgm:pt>
    <dgm:pt modelId="{485F26A9-AA94-4ADA-AC54-FB58E0E0ED28}" type="pres">
      <dgm:prSet presAssocID="{1639CA94-34C3-4B9C-92E1-C13864A4BA19}" presName="accentRepeatNode" presStyleLbl="solidFgAcc1" presStyleIdx="1" presStyleCnt="4"/>
      <dgm:spPr>
        <a:solidFill>
          <a:srgbClr val="0070C0"/>
        </a:solidFill>
        <a:ln>
          <a:solidFill>
            <a:schemeClr val="tx1"/>
          </a:solidFill>
        </a:ln>
      </dgm:spPr>
    </dgm:pt>
    <dgm:pt modelId="{010FE509-6D67-4EC6-A9F5-015C66972888}" type="pres">
      <dgm:prSet presAssocID="{09ED5544-C181-4B8D-BD58-FB971909C7C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2B87F-DDA3-4FC0-848C-6BEAE6DA72CD}" type="pres">
      <dgm:prSet presAssocID="{09ED5544-C181-4B8D-BD58-FB971909C7CF}" presName="accent_3" presStyleCnt="0"/>
      <dgm:spPr/>
    </dgm:pt>
    <dgm:pt modelId="{40745A35-F507-4CEF-B833-1B285989347C}" type="pres">
      <dgm:prSet presAssocID="{09ED5544-C181-4B8D-BD58-FB971909C7CF}" presName="accentRepeatNode" presStyleLbl="solidFgAcc1" presStyleIdx="2" presStyleCnt="4"/>
      <dgm:spPr>
        <a:solidFill>
          <a:srgbClr val="92D050"/>
        </a:solidFill>
        <a:ln>
          <a:solidFill>
            <a:schemeClr val="tx1"/>
          </a:solidFill>
        </a:ln>
      </dgm:spPr>
    </dgm:pt>
    <dgm:pt modelId="{76341812-7536-40B9-9B11-BDA0B07CE97C}" type="pres">
      <dgm:prSet presAssocID="{773094DD-C6C1-42DA-A33F-3FE50ED48E3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7DC3D-4740-4BF4-8981-2843DB335FE2}" type="pres">
      <dgm:prSet presAssocID="{773094DD-C6C1-42DA-A33F-3FE50ED48E3F}" presName="accent_4" presStyleCnt="0"/>
      <dgm:spPr/>
    </dgm:pt>
    <dgm:pt modelId="{7872A168-B00F-460F-9548-648797716707}" type="pres">
      <dgm:prSet presAssocID="{773094DD-C6C1-42DA-A33F-3FE50ED48E3F}" presName="accentRepeatNode" presStyleLbl="solidFgAcc1" presStyleIdx="3" presStyleCnt="4"/>
      <dgm:spPr>
        <a:solidFill>
          <a:schemeClr val="accent4"/>
        </a:solidFill>
        <a:ln>
          <a:solidFill>
            <a:schemeClr val="tx1"/>
          </a:solidFill>
        </a:ln>
      </dgm:spPr>
    </dgm:pt>
  </dgm:ptLst>
  <dgm:cxnLst>
    <dgm:cxn modelId="{C6916C3C-E471-4A1E-97E6-893FA3536B71}" type="presOf" srcId="{09ED5544-C181-4B8D-BD58-FB971909C7CF}" destId="{010FE509-6D67-4EC6-A9F5-015C66972888}" srcOrd="0" destOrd="0" presId="urn:microsoft.com/office/officeart/2008/layout/VerticalCurvedList"/>
    <dgm:cxn modelId="{177AE26B-85F3-45B8-9830-6A178AF1ADDD}" srcId="{BE1645D6-1611-4DF4-8DF3-EEC32D8C4F8A}" destId="{594BF85D-E9BC-439A-80D6-0EB4896FAE66}" srcOrd="0" destOrd="0" parTransId="{F9701C7C-9B01-4876-A1ED-4F2C271A4DC0}" sibTransId="{120C55D7-E0EA-4E24-BA54-2E5BE7566668}"/>
    <dgm:cxn modelId="{BF384046-E3C4-47AA-96AA-F2D335BB5A82}" srcId="{BE1645D6-1611-4DF4-8DF3-EEC32D8C4F8A}" destId="{09ED5544-C181-4B8D-BD58-FB971909C7CF}" srcOrd="2" destOrd="0" parTransId="{3B4D1514-B1E8-4693-B7EA-722D4CFC2BA8}" sibTransId="{FFA1A47E-E303-45D0-AECB-9D422D9B96F1}"/>
    <dgm:cxn modelId="{51EF1486-8B73-459F-9CF6-817C40EFD88B}" type="presOf" srcId="{594BF85D-E9BC-439A-80D6-0EB4896FAE66}" destId="{2C2A3508-810C-48B7-B591-767231121FCE}" srcOrd="0" destOrd="0" presId="urn:microsoft.com/office/officeart/2008/layout/VerticalCurvedList"/>
    <dgm:cxn modelId="{C1943A89-2E42-426F-AE42-FD9CD5C23720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1" destOrd="0" parTransId="{1A7083B0-00E4-4EE8-9D2E-F851B46DB471}" sibTransId="{9B5CF5B4-C56A-4B27-B438-A8CF699CAF14}"/>
    <dgm:cxn modelId="{3C6EBD92-153F-4B32-BB4B-D6C03E78EDAD}" type="presOf" srcId="{120C55D7-E0EA-4E24-BA54-2E5BE7566668}" destId="{C56633DC-E658-46D8-BE63-7CB1CCD3C8DC}" srcOrd="0" destOrd="0" presId="urn:microsoft.com/office/officeart/2008/layout/VerticalCurvedList"/>
    <dgm:cxn modelId="{D9448805-DFDD-49D3-A517-61954B77B8E6}" srcId="{BE1645D6-1611-4DF4-8DF3-EEC32D8C4F8A}" destId="{773094DD-C6C1-42DA-A33F-3FE50ED48E3F}" srcOrd="3" destOrd="0" parTransId="{0B7A6A68-EC2A-4ECC-A79C-1A4D824EDE08}" sibTransId="{BEF8B60C-7CB9-4F06-8862-D1DAFF33C695}"/>
    <dgm:cxn modelId="{EC628E88-99CD-49E0-8BC1-2403E27179CE}" type="presOf" srcId="{773094DD-C6C1-42DA-A33F-3FE50ED48E3F}" destId="{76341812-7536-40B9-9B11-BDA0B07CE97C}" srcOrd="0" destOrd="0" presId="urn:microsoft.com/office/officeart/2008/layout/VerticalCurvedList"/>
    <dgm:cxn modelId="{4D69CAA4-71A5-43EF-977B-F69F4D8987AC}" type="presOf" srcId="{1639CA94-34C3-4B9C-92E1-C13864A4BA19}" destId="{8B518EC7-E2CC-473D-8F9F-6B5BD8346CA9}" srcOrd="0" destOrd="0" presId="urn:microsoft.com/office/officeart/2008/layout/VerticalCurvedList"/>
    <dgm:cxn modelId="{364BDB00-5D6C-4A4B-8860-412AF800CC02}" type="presParOf" srcId="{8D4BB782-D1CB-4178-BD6C-378E667E109F}" destId="{30E5EA73-69FE-4C99-B7E6-D2785DA2F8C5}" srcOrd="0" destOrd="0" presId="urn:microsoft.com/office/officeart/2008/layout/VerticalCurvedList"/>
    <dgm:cxn modelId="{45D9DAC3-6BA9-4E9F-9427-E3F0D52095B6}" type="presParOf" srcId="{30E5EA73-69FE-4C99-B7E6-D2785DA2F8C5}" destId="{147482D8-F793-4B63-AC92-2D2E108DBAA0}" srcOrd="0" destOrd="0" presId="urn:microsoft.com/office/officeart/2008/layout/VerticalCurvedList"/>
    <dgm:cxn modelId="{57412AD8-6FDB-49D2-A3F4-ADD4C8AB882B}" type="presParOf" srcId="{147482D8-F793-4B63-AC92-2D2E108DBAA0}" destId="{F2410933-DB5E-4543-A714-4AF5A203C95C}" srcOrd="0" destOrd="0" presId="urn:microsoft.com/office/officeart/2008/layout/VerticalCurvedList"/>
    <dgm:cxn modelId="{EBF49816-3B95-48EA-B38C-40A21FB17DE4}" type="presParOf" srcId="{147482D8-F793-4B63-AC92-2D2E108DBAA0}" destId="{C56633DC-E658-46D8-BE63-7CB1CCD3C8DC}" srcOrd="1" destOrd="0" presId="urn:microsoft.com/office/officeart/2008/layout/VerticalCurvedList"/>
    <dgm:cxn modelId="{C05ED2E8-9192-47ED-A764-B33819EAFFFF}" type="presParOf" srcId="{147482D8-F793-4B63-AC92-2D2E108DBAA0}" destId="{82F03708-A2AD-459B-AB59-7BBD9EB44E67}" srcOrd="2" destOrd="0" presId="urn:microsoft.com/office/officeart/2008/layout/VerticalCurvedList"/>
    <dgm:cxn modelId="{FDFC62AA-7501-4114-BF86-98228587F3E2}" type="presParOf" srcId="{147482D8-F793-4B63-AC92-2D2E108DBAA0}" destId="{9C6C1869-E7B2-4FB9-A22B-16BADC04A189}" srcOrd="3" destOrd="0" presId="urn:microsoft.com/office/officeart/2008/layout/VerticalCurvedList"/>
    <dgm:cxn modelId="{5319CC64-88B5-4205-BB7A-FA1C9C8AC336}" type="presParOf" srcId="{30E5EA73-69FE-4C99-B7E6-D2785DA2F8C5}" destId="{2C2A3508-810C-48B7-B591-767231121FCE}" srcOrd="1" destOrd="0" presId="urn:microsoft.com/office/officeart/2008/layout/VerticalCurvedList"/>
    <dgm:cxn modelId="{5C45BC6C-A30D-4AB4-872C-94EDCB2B9039}" type="presParOf" srcId="{30E5EA73-69FE-4C99-B7E6-D2785DA2F8C5}" destId="{175AA184-CD73-4729-862C-232CFEE6EB84}" srcOrd="2" destOrd="0" presId="urn:microsoft.com/office/officeart/2008/layout/VerticalCurvedList"/>
    <dgm:cxn modelId="{76D7855A-E429-4B08-A29A-A5220A94FED1}" type="presParOf" srcId="{175AA184-CD73-4729-862C-232CFEE6EB84}" destId="{58A99791-976C-4270-ABCC-A15CE6943D6C}" srcOrd="0" destOrd="0" presId="urn:microsoft.com/office/officeart/2008/layout/VerticalCurvedList"/>
    <dgm:cxn modelId="{EA09BB07-1EFC-4F34-946D-3D555E7F8AC2}" type="presParOf" srcId="{30E5EA73-69FE-4C99-B7E6-D2785DA2F8C5}" destId="{8B518EC7-E2CC-473D-8F9F-6B5BD8346CA9}" srcOrd="3" destOrd="0" presId="urn:microsoft.com/office/officeart/2008/layout/VerticalCurvedList"/>
    <dgm:cxn modelId="{D3E9E2B8-48F4-4798-A1DF-15359662B8D4}" type="presParOf" srcId="{30E5EA73-69FE-4C99-B7E6-D2785DA2F8C5}" destId="{08C6F7A3-A1C8-4290-B57E-BA1F6C0FAB3C}" srcOrd="4" destOrd="0" presId="urn:microsoft.com/office/officeart/2008/layout/VerticalCurvedList"/>
    <dgm:cxn modelId="{B0848E83-751B-4613-9F8E-DD46A5FA6012}" type="presParOf" srcId="{08C6F7A3-A1C8-4290-B57E-BA1F6C0FAB3C}" destId="{485F26A9-AA94-4ADA-AC54-FB58E0E0ED28}" srcOrd="0" destOrd="0" presId="urn:microsoft.com/office/officeart/2008/layout/VerticalCurvedList"/>
    <dgm:cxn modelId="{4423210B-DA2D-4D10-8581-B4C6ADC9DB88}" type="presParOf" srcId="{30E5EA73-69FE-4C99-B7E6-D2785DA2F8C5}" destId="{010FE509-6D67-4EC6-A9F5-015C66972888}" srcOrd="5" destOrd="0" presId="urn:microsoft.com/office/officeart/2008/layout/VerticalCurvedList"/>
    <dgm:cxn modelId="{77537DF3-38BD-471E-8569-4BE8C75BA512}" type="presParOf" srcId="{30E5EA73-69FE-4C99-B7E6-D2785DA2F8C5}" destId="{DDA2B87F-DDA3-4FC0-848C-6BEAE6DA72CD}" srcOrd="6" destOrd="0" presId="urn:microsoft.com/office/officeart/2008/layout/VerticalCurvedList"/>
    <dgm:cxn modelId="{20890710-349E-4EA0-8797-E6D4D60D12CF}" type="presParOf" srcId="{DDA2B87F-DDA3-4FC0-848C-6BEAE6DA72CD}" destId="{40745A35-F507-4CEF-B833-1B285989347C}" srcOrd="0" destOrd="0" presId="urn:microsoft.com/office/officeart/2008/layout/VerticalCurvedList"/>
    <dgm:cxn modelId="{784F573D-767A-4B48-AD89-60D625C8C158}" type="presParOf" srcId="{30E5EA73-69FE-4C99-B7E6-D2785DA2F8C5}" destId="{76341812-7536-40B9-9B11-BDA0B07CE97C}" srcOrd="7" destOrd="0" presId="urn:microsoft.com/office/officeart/2008/layout/VerticalCurvedList"/>
    <dgm:cxn modelId="{C9D73FA3-93DA-45D1-B86E-8D02701F3DC4}" type="presParOf" srcId="{30E5EA73-69FE-4C99-B7E6-D2785DA2F8C5}" destId="{6717DC3D-4740-4BF4-8981-2843DB335FE2}" srcOrd="8" destOrd="0" presId="urn:microsoft.com/office/officeart/2008/layout/VerticalCurvedList"/>
    <dgm:cxn modelId="{0BD3262C-6348-4286-8FF3-C32F1A0D05FF}" type="presParOf" srcId="{6717DC3D-4740-4BF4-8981-2843DB335FE2}" destId="{7872A168-B00F-460F-9548-6487977167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rgbClr val="00B0F0">
              <a:alpha val="90000"/>
            </a:srgb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22DF7-4898-45CF-8088-22EF49DBA16B}">
      <dsp:nvSpPr>
        <dsp:cNvPr id="0" name=""/>
        <dsp:cNvSpPr/>
      </dsp:nvSpPr>
      <dsp:spPr>
        <a:xfrm>
          <a:off x="1092" y="1512905"/>
          <a:ext cx="6093815" cy="47865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Database</a:t>
          </a:r>
        </a:p>
      </dsp:txBody>
      <dsp:txXfrm>
        <a:off x="15111" y="1526924"/>
        <a:ext cx="6065777" cy="450612"/>
      </dsp:txXfrm>
    </dsp:sp>
    <dsp:sp modelId="{3E73A54B-CD77-41A1-9912-0F5FFEA3496F}">
      <dsp:nvSpPr>
        <dsp:cNvPr id="0" name=""/>
        <dsp:cNvSpPr/>
      </dsp:nvSpPr>
      <dsp:spPr>
        <a:xfrm>
          <a:off x="7040" y="952245"/>
          <a:ext cx="6081919" cy="4786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JDBC</a:t>
          </a:r>
        </a:p>
      </dsp:txBody>
      <dsp:txXfrm>
        <a:off x="21059" y="966264"/>
        <a:ext cx="6053881" cy="450612"/>
      </dsp:txXfrm>
    </dsp:sp>
    <dsp:sp modelId="{B0BD02F6-4BDE-436D-9FCE-3D440D98236F}">
      <dsp:nvSpPr>
        <dsp:cNvPr id="0" name=""/>
        <dsp:cNvSpPr/>
      </dsp:nvSpPr>
      <dsp:spPr>
        <a:xfrm>
          <a:off x="18901" y="561534"/>
          <a:ext cx="6058196" cy="3087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SQL</a:t>
          </a:r>
        </a:p>
      </dsp:txBody>
      <dsp:txXfrm>
        <a:off x="27943" y="570576"/>
        <a:ext cx="6040112" cy="290616"/>
      </dsp:txXfrm>
    </dsp:sp>
    <dsp:sp modelId="{445FF57F-665C-44AE-B6A0-E282711BC0C8}">
      <dsp:nvSpPr>
        <dsp:cNvPr id="0" name=""/>
        <dsp:cNvSpPr/>
      </dsp:nvSpPr>
      <dsp:spPr>
        <a:xfrm>
          <a:off x="18901" y="874"/>
          <a:ext cx="1991517" cy="478650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JPA</a:t>
          </a:r>
          <a:endParaRPr lang="en-US" sz="1800" kern="1200" dirty="0"/>
        </a:p>
      </dsp:txBody>
      <dsp:txXfrm>
        <a:off x="32920" y="14893"/>
        <a:ext cx="1963479" cy="450612"/>
      </dsp:txXfrm>
    </dsp:sp>
    <dsp:sp modelId="{C640851F-4149-422E-B6B3-9E8E53EC2F37}">
      <dsp:nvSpPr>
        <dsp:cNvPr id="0" name=""/>
        <dsp:cNvSpPr/>
      </dsp:nvSpPr>
      <dsp:spPr>
        <a:xfrm>
          <a:off x="2052241" y="874"/>
          <a:ext cx="1991517" cy="47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JTA</a:t>
          </a:r>
        </a:p>
      </dsp:txBody>
      <dsp:txXfrm>
        <a:off x="2066260" y="14893"/>
        <a:ext cx="1963479" cy="450612"/>
      </dsp:txXfrm>
    </dsp:sp>
    <dsp:sp modelId="{D31FD8B6-C5F2-44E2-82DB-091814F6BA13}">
      <dsp:nvSpPr>
        <dsp:cNvPr id="0" name=""/>
        <dsp:cNvSpPr/>
      </dsp:nvSpPr>
      <dsp:spPr>
        <a:xfrm>
          <a:off x="4085580" y="874"/>
          <a:ext cx="1991517" cy="47865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>
        <a:off x="4099599" y="14893"/>
        <a:ext cx="1963479" cy="450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7B1F7-AD9A-44CF-A1E2-37046C6D49C9}">
      <dsp:nvSpPr>
        <dsp:cNvPr id="0" name=""/>
        <dsp:cNvSpPr/>
      </dsp:nvSpPr>
      <dsp:spPr>
        <a:xfrm>
          <a:off x="10" y="685401"/>
          <a:ext cx="6094029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Servlets</a:t>
          </a:r>
        </a:p>
      </dsp:txBody>
      <dsp:txXfrm>
        <a:off x="17204" y="702595"/>
        <a:ext cx="6059641" cy="552665"/>
      </dsp:txXfrm>
    </dsp:sp>
    <dsp:sp modelId="{E3E6B4DA-6708-41D3-83D9-284C5CA8C887}">
      <dsp:nvSpPr>
        <dsp:cNvPr id="0" name=""/>
        <dsp:cNvSpPr/>
      </dsp:nvSpPr>
      <dsp:spPr>
        <a:xfrm>
          <a:off x="98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WebSockets</a:t>
          </a:r>
          <a:endParaRPr lang="en-US" sz="1800" kern="1200" dirty="0"/>
        </a:p>
      </dsp:txBody>
      <dsp:txXfrm>
        <a:off x="18179" y="17329"/>
        <a:ext cx="1398826" cy="552665"/>
      </dsp:txXfrm>
    </dsp:sp>
    <dsp:sp modelId="{D8A420AC-30E9-4097-97ED-FC7FB109B13B}">
      <dsp:nvSpPr>
        <dsp:cNvPr id="0" name=""/>
        <dsp:cNvSpPr/>
      </dsp:nvSpPr>
      <dsp:spPr>
        <a:xfrm>
          <a:off x="1554590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JSON</a:t>
          </a:r>
        </a:p>
      </dsp:txBody>
      <dsp:txXfrm>
        <a:off x="1571784" y="17329"/>
        <a:ext cx="1398826" cy="552665"/>
      </dsp:txXfrm>
    </dsp:sp>
    <dsp:sp modelId="{E59FD335-542F-4204-A8B8-D6C36AD620A1}">
      <dsp:nvSpPr>
        <dsp:cNvPr id="0" name=""/>
        <dsp:cNvSpPr/>
      </dsp:nvSpPr>
      <dsp:spPr>
        <a:xfrm>
          <a:off x="310819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RESTful WS</a:t>
          </a:r>
        </a:p>
      </dsp:txBody>
      <dsp:txXfrm>
        <a:off x="3125389" y="17329"/>
        <a:ext cx="1398826" cy="552665"/>
      </dsp:txXfrm>
    </dsp:sp>
    <dsp:sp modelId="{201E91FF-A6C7-4391-8422-617D293CA79C}">
      <dsp:nvSpPr>
        <dsp:cNvPr id="0" name=""/>
        <dsp:cNvSpPr/>
      </dsp:nvSpPr>
      <dsp:spPr>
        <a:xfrm>
          <a:off x="4661799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JSP + HTML</a:t>
          </a:r>
        </a:p>
      </dsp:txBody>
      <dsp:txXfrm>
        <a:off x="4678993" y="17329"/>
        <a:ext cx="1398826" cy="552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22DF7-4898-45CF-8088-22EF49DBA16B}">
      <dsp:nvSpPr>
        <dsp:cNvPr id="0" name=""/>
        <dsp:cNvSpPr/>
      </dsp:nvSpPr>
      <dsp:spPr>
        <a:xfrm>
          <a:off x="1092" y="1512905"/>
          <a:ext cx="6093815" cy="47865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Database</a:t>
          </a:r>
        </a:p>
      </dsp:txBody>
      <dsp:txXfrm>
        <a:off x="15111" y="1526924"/>
        <a:ext cx="6065777" cy="450612"/>
      </dsp:txXfrm>
    </dsp:sp>
    <dsp:sp modelId="{3E73A54B-CD77-41A1-9912-0F5FFEA3496F}">
      <dsp:nvSpPr>
        <dsp:cNvPr id="0" name=""/>
        <dsp:cNvSpPr/>
      </dsp:nvSpPr>
      <dsp:spPr>
        <a:xfrm>
          <a:off x="7040" y="952245"/>
          <a:ext cx="6081919" cy="4786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JDBC</a:t>
          </a:r>
        </a:p>
      </dsp:txBody>
      <dsp:txXfrm>
        <a:off x="21059" y="966264"/>
        <a:ext cx="6053881" cy="450612"/>
      </dsp:txXfrm>
    </dsp:sp>
    <dsp:sp modelId="{B0BD02F6-4BDE-436D-9FCE-3D440D98236F}">
      <dsp:nvSpPr>
        <dsp:cNvPr id="0" name=""/>
        <dsp:cNvSpPr/>
      </dsp:nvSpPr>
      <dsp:spPr>
        <a:xfrm>
          <a:off x="18901" y="561534"/>
          <a:ext cx="6058196" cy="3087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SQL</a:t>
          </a:r>
        </a:p>
      </dsp:txBody>
      <dsp:txXfrm>
        <a:off x="27943" y="570576"/>
        <a:ext cx="6040112" cy="290616"/>
      </dsp:txXfrm>
    </dsp:sp>
    <dsp:sp modelId="{445FF57F-665C-44AE-B6A0-E282711BC0C8}">
      <dsp:nvSpPr>
        <dsp:cNvPr id="0" name=""/>
        <dsp:cNvSpPr/>
      </dsp:nvSpPr>
      <dsp:spPr>
        <a:xfrm>
          <a:off x="18901" y="874"/>
          <a:ext cx="1991517" cy="47865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JPA</a:t>
          </a:r>
          <a:endParaRPr lang="en-US" sz="1800" kern="1200" dirty="0"/>
        </a:p>
      </dsp:txBody>
      <dsp:txXfrm>
        <a:off x="32920" y="14893"/>
        <a:ext cx="1963479" cy="450612"/>
      </dsp:txXfrm>
    </dsp:sp>
    <dsp:sp modelId="{C640851F-4149-422E-B6B3-9E8E53EC2F37}">
      <dsp:nvSpPr>
        <dsp:cNvPr id="0" name=""/>
        <dsp:cNvSpPr/>
      </dsp:nvSpPr>
      <dsp:spPr>
        <a:xfrm>
          <a:off x="2052241" y="874"/>
          <a:ext cx="1991517" cy="47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JTA</a:t>
          </a:r>
        </a:p>
      </dsp:txBody>
      <dsp:txXfrm>
        <a:off x="2066260" y="14893"/>
        <a:ext cx="1963479" cy="450612"/>
      </dsp:txXfrm>
    </dsp:sp>
    <dsp:sp modelId="{D31FD8B6-C5F2-44E2-82DB-091814F6BA13}">
      <dsp:nvSpPr>
        <dsp:cNvPr id="0" name=""/>
        <dsp:cNvSpPr/>
      </dsp:nvSpPr>
      <dsp:spPr>
        <a:xfrm>
          <a:off x="4085580" y="874"/>
          <a:ext cx="1991517" cy="47865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>
        <a:off x="4099599" y="14893"/>
        <a:ext cx="1963479" cy="4506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7B1F7-AD9A-44CF-A1E2-37046C6D49C9}">
      <dsp:nvSpPr>
        <dsp:cNvPr id="0" name=""/>
        <dsp:cNvSpPr/>
      </dsp:nvSpPr>
      <dsp:spPr>
        <a:xfrm>
          <a:off x="10" y="685401"/>
          <a:ext cx="6094029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Servlets</a:t>
          </a:r>
        </a:p>
      </dsp:txBody>
      <dsp:txXfrm>
        <a:off x="17204" y="702595"/>
        <a:ext cx="6059641" cy="552665"/>
      </dsp:txXfrm>
    </dsp:sp>
    <dsp:sp modelId="{E3E6B4DA-6708-41D3-83D9-284C5CA8C887}">
      <dsp:nvSpPr>
        <dsp:cNvPr id="0" name=""/>
        <dsp:cNvSpPr/>
      </dsp:nvSpPr>
      <dsp:spPr>
        <a:xfrm>
          <a:off x="98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WebSockets</a:t>
          </a:r>
          <a:endParaRPr lang="en-US" sz="1800" kern="1200" dirty="0"/>
        </a:p>
      </dsp:txBody>
      <dsp:txXfrm>
        <a:off x="18179" y="17329"/>
        <a:ext cx="1398826" cy="552665"/>
      </dsp:txXfrm>
    </dsp:sp>
    <dsp:sp modelId="{D8A420AC-30E9-4097-97ED-FC7FB109B13B}">
      <dsp:nvSpPr>
        <dsp:cNvPr id="0" name=""/>
        <dsp:cNvSpPr/>
      </dsp:nvSpPr>
      <dsp:spPr>
        <a:xfrm>
          <a:off x="1554590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JSON</a:t>
          </a:r>
        </a:p>
      </dsp:txBody>
      <dsp:txXfrm>
        <a:off x="1571784" y="17329"/>
        <a:ext cx="1398826" cy="552665"/>
      </dsp:txXfrm>
    </dsp:sp>
    <dsp:sp modelId="{E59FD335-542F-4204-A8B8-D6C36AD620A1}">
      <dsp:nvSpPr>
        <dsp:cNvPr id="0" name=""/>
        <dsp:cNvSpPr/>
      </dsp:nvSpPr>
      <dsp:spPr>
        <a:xfrm>
          <a:off x="3108195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RESTful WS</a:t>
          </a:r>
        </a:p>
      </dsp:txBody>
      <dsp:txXfrm>
        <a:off x="3125389" y="17329"/>
        <a:ext cx="1398826" cy="552665"/>
      </dsp:txXfrm>
    </dsp:sp>
    <dsp:sp modelId="{201E91FF-A6C7-4391-8422-617D293CA79C}">
      <dsp:nvSpPr>
        <dsp:cNvPr id="0" name=""/>
        <dsp:cNvSpPr/>
      </dsp:nvSpPr>
      <dsp:spPr>
        <a:xfrm>
          <a:off x="4661799" y="135"/>
          <a:ext cx="1433214" cy="587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JSP + HTML</a:t>
          </a:r>
        </a:p>
      </dsp:txBody>
      <dsp:txXfrm>
        <a:off x="4678993" y="17329"/>
        <a:ext cx="1398826" cy="5526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22874-10EA-40EC-9D63-1BB6D510E057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Introduction to Object Relational Mapping</a:t>
          </a:r>
        </a:p>
      </dsp:txBody>
      <dsp:txXfrm>
        <a:off x="516519" y="351495"/>
        <a:ext cx="5911350" cy="703356"/>
      </dsp:txXfrm>
    </dsp:sp>
    <dsp:sp modelId="{13A332D4-EC92-4070-A416-27A1CA573392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8727-2F6C-4577-840B-1AEFE2BE5B22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Java Persistence API</a:t>
          </a:r>
        </a:p>
      </dsp:txBody>
      <dsp:txXfrm>
        <a:off x="919770" y="1406712"/>
        <a:ext cx="5508099" cy="703356"/>
      </dsp:txXfrm>
    </dsp:sp>
    <dsp:sp modelId="{58A99791-976C-4270-ABCC-A15CE6943D6C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E533-1292-4493-ACE9-53BC9D9BA739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Relationships</a:t>
          </a:r>
        </a:p>
      </dsp:txBody>
      <dsp:txXfrm>
        <a:off x="919770" y="2461930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99FE-72FA-49BB-A49B-3AAA914CF065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Mapping Inheritance</a:t>
          </a:r>
        </a:p>
      </dsp:txBody>
      <dsp:txXfrm>
        <a:off x="516519" y="3517148"/>
        <a:ext cx="5911350" cy="703356"/>
      </dsp:txXfrm>
    </dsp:sp>
    <dsp:sp modelId="{40745A35-F507-4CEF-B833-1B285989347C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A3508-810C-48B7-B591-767231121FCE}">
      <dsp:nvSpPr>
        <dsp:cNvPr id="0" name=""/>
        <dsp:cNvSpPr/>
      </dsp:nvSpPr>
      <dsp:spPr>
        <a:xfrm>
          <a:off x="516519" y="351495"/>
          <a:ext cx="5911350" cy="70335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>
              <a:solidFill>
                <a:schemeClr val="bg1"/>
              </a:solidFill>
            </a:rPr>
            <a:t>Java Persistence API</a:t>
          </a:r>
        </a:p>
      </dsp:txBody>
      <dsp:txXfrm>
        <a:off x="516519" y="351495"/>
        <a:ext cx="5911350" cy="703356"/>
      </dsp:txXfrm>
    </dsp:sp>
    <dsp:sp modelId="{58A99791-976C-4270-ABCC-A15CE6943D6C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18EC7-E2CC-473D-8F9F-6B5BD8346CA9}">
      <dsp:nvSpPr>
        <dsp:cNvPr id="0" name=""/>
        <dsp:cNvSpPr/>
      </dsp:nvSpPr>
      <dsp:spPr>
        <a:xfrm>
          <a:off x="919770" y="1406712"/>
          <a:ext cx="5508099" cy="703356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Mapping Relationships</a:t>
          </a:r>
        </a:p>
      </dsp:txBody>
      <dsp:txXfrm>
        <a:off x="919770" y="1406712"/>
        <a:ext cx="5508099" cy="703356"/>
      </dsp:txXfrm>
    </dsp:sp>
    <dsp:sp modelId="{485F26A9-AA94-4ADA-AC54-FB58E0E0ED28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FE509-6D67-4EC6-A9F5-015C66972888}">
      <dsp:nvSpPr>
        <dsp:cNvPr id="0" name=""/>
        <dsp:cNvSpPr/>
      </dsp:nvSpPr>
      <dsp:spPr>
        <a:xfrm>
          <a:off x="919770" y="2461930"/>
          <a:ext cx="5508099" cy="703356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Mapping Inheritance</a:t>
          </a:r>
        </a:p>
      </dsp:txBody>
      <dsp:txXfrm>
        <a:off x="919770" y="2461930"/>
        <a:ext cx="5508099" cy="703356"/>
      </dsp:txXfrm>
    </dsp:sp>
    <dsp:sp modelId="{40745A35-F507-4CEF-B833-1B285989347C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41812-7536-40B9-9B11-BDA0B07CE97C}">
      <dsp:nvSpPr>
        <dsp:cNvPr id="0" name=""/>
        <dsp:cNvSpPr/>
      </dsp:nvSpPr>
      <dsp:spPr>
        <a:xfrm>
          <a:off x="516519" y="3517148"/>
          <a:ext cx="5911350" cy="7033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>
          <a:glow rad="254000">
            <a:schemeClr val="accent5">
              <a:satMod val="175000"/>
              <a:alpha val="9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Putting it all together</a:t>
          </a:r>
        </a:p>
      </dsp:txBody>
      <dsp:txXfrm>
        <a:off x="516519" y="3517148"/>
        <a:ext cx="5911350" cy="703356"/>
      </dsp:txXfrm>
    </dsp:sp>
    <dsp:sp modelId="{7872A168-B00F-460F-9548-648797716707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8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9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7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3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9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1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28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6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2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12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9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9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0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3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10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1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1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6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25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5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96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2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45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83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1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2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b2.qatar.cmu.edu/~mhhammou/15415-s18/lectures/Lecture11-ORM-PartI-Feb11-2018.ppt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/>
          </a:bodyPr>
          <a:lstStyle/>
          <a:p>
            <a:r>
              <a:rPr lang="en-US" dirty="0"/>
              <a:t>Object Relational Mapping (ORM)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6019800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</a:t>
            </a:r>
          </a:p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://web2.qatar.cmu.edu/~mhhammou/15415-s18/lectures/Lecture11-ORM-PartI-Feb11-2018.</a:t>
            </a:r>
            <a:r>
              <a:rPr lang="en-US" sz="1400" dirty="0" smtClean="0">
                <a:hlinkClick r:id="rId3"/>
              </a:rPr>
              <a:t>pptx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JPA Walkthrough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4EF474-552C-4ACE-8B52-14402B13E6E2}"/>
              </a:ext>
            </a:extLst>
          </p:cNvPr>
          <p:cNvSpPr/>
          <p:nvPr/>
        </p:nvSpPr>
        <p:spPr>
          <a:xfrm>
            <a:off x="4945225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xmlns="" id="{494A090E-D80E-457B-8ABA-842E741DC1E6}"/>
              </a:ext>
            </a:extLst>
          </p:cNvPr>
          <p:cNvSpPr/>
          <p:nvPr/>
        </p:nvSpPr>
        <p:spPr>
          <a:xfrm>
            <a:off x="4115689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BB21151-2ADB-462E-8E7E-09AEA733590D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>
            <a:off x="4420490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9D1DC3C-F048-4DAB-B0EB-7E6BC29108D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590953" y="2815882"/>
            <a:ext cx="5247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D8BDC36-C4E3-4FB2-9E02-1012C51BC192}"/>
              </a:ext>
            </a:extLst>
          </p:cNvPr>
          <p:cNvSpPr/>
          <p:nvPr/>
        </p:nvSpPr>
        <p:spPr>
          <a:xfrm>
            <a:off x="7213896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AD543B2-6513-413B-B61C-D9DCA87D3969}"/>
              </a:ext>
            </a:extLst>
          </p:cNvPr>
          <p:cNvSpPr/>
          <p:nvPr/>
        </p:nvSpPr>
        <p:spPr>
          <a:xfrm>
            <a:off x="4945225" y="43357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BEE053EF-D138-4BA7-8741-CF6B8A66AC8A}"/>
              </a:ext>
            </a:extLst>
          </p:cNvPr>
          <p:cNvSpPr/>
          <p:nvPr/>
        </p:nvSpPr>
        <p:spPr>
          <a:xfrm rot="12977663" flipV="1">
            <a:off x="1818824" y="3936862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xmlns="" id="{2CEA4B27-2003-40CA-8487-6D50F8604A25}"/>
              </a:ext>
            </a:extLst>
          </p:cNvPr>
          <p:cNvSpPr/>
          <p:nvPr/>
        </p:nvSpPr>
        <p:spPr>
          <a:xfrm>
            <a:off x="6384360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04EE1611-305B-4EE4-B6D9-D28D4840A8C0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5859625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7232B740-32CB-44CF-863F-0064CC4A24AA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V="1">
            <a:off x="6689161" y="2815882"/>
            <a:ext cx="5247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xmlns="" id="{BB42F1A5-5C3A-4502-9256-CDC29AE8B0FA}"/>
              </a:ext>
            </a:extLst>
          </p:cNvPr>
          <p:cNvSpPr/>
          <p:nvPr/>
        </p:nvSpPr>
        <p:spPr>
          <a:xfrm>
            <a:off x="5250024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2BD9B19C-D975-4457-8D8C-980DC06000F9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5402425" y="3044482"/>
            <a:ext cx="0" cy="493249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D058964A-6A9B-42F7-A4E9-589EB30B6667}"/>
              </a:ext>
            </a:extLst>
          </p:cNvPr>
          <p:cNvCxnSpPr>
            <a:cxnSpLocks/>
            <a:stCxn id="18" idx="0"/>
            <a:endCxn id="41" idx="2"/>
          </p:cNvCxnSpPr>
          <p:nvPr/>
        </p:nvCxnSpPr>
        <p:spPr>
          <a:xfrm flipV="1">
            <a:off x="5402425" y="3842532"/>
            <a:ext cx="0" cy="493248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6D2C358-A916-4BA6-BD34-1793588228F7}"/>
              </a:ext>
            </a:extLst>
          </p:cNvPr>
          <p:cNvSpPr/>
          <p:nvPr/>
        </p:nvSpPr>
        <p:spPr>
          <a:xfrm>
            <a:off x="2489496" y="4335780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Salesman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xmlns="" id="{56D8EE07-9ABC-4449-B473-3BA77D1CD659}"/>
              </a:ext>
            </a:extLst>
          </p:cNvPr>
          <p:cNvSpPr/>
          <p:nvPr/>
        </p:nvSpPr>
        <p:spPr>
          <a:xfrm>
            <a:off x="2885735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AFF51467-B6EC-4CD4-B877-E348C21D4DC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190536" y="3035319"/>
            <a:ext cx="1754688" cy="65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84E8D1CB-565A-4B92-B92A-432F9E55E550}"/>
              </a:ext>
            </a:extLst>
          </p:cNvPr>
          <p:cNvCxnSpPr>
            <a:cxnSpLocks/>
            <a:stCxn id="8" idx="0"/>
            <a:endCxn id="54" idx="2"/>
          </p:cNvCxnSpPr>
          <p:nvPr/>
        </p:nvCxnSpPr>
        <p:spPr>
          <a:xfrm flipV="1">
            <a:off x="3038136" y="3842532"/>
            <a:ext cx="0" cy="493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70FE0F6C-CA20-45BC-A5A7-9867659677E7}"/>
              </a:ext>
            </a:extLst>
          </p:cNvPr>
          <p:cNvSpPr/>
          <p:nvPr/>
        </p:nvSpPr>
        <p:spPr>
          <a:xfrm>
            <a:off x="2767993" y="1997504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ccn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C24CED9B-C5F3-4575-A902-EACD55B3D6A8}"/>
              </a:ext>
            </a:extLst>
          </p:cNvPr>
          <p:cNvCxnSpPr>
            <a:cxnSpLocks/>
            <a:stCxn id="9" idx="0"/>
            <a:endCxn id="79" idx="4"/>
          </p:cNvCxnSpPr>
          <p:nvPr/>
        </p:nvCxnSpPr>
        <p:spPr>
          <a:xfrm flipV="1">
            <a:off x="3042313" y="2317544"/>
            <a:ext cx="0" cy="269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ECA76966-C5C6-4C9A-A7B3-F39DB4AE0CE2}"/>
              </a:ext>
            </a:extLst>
          </p:cNvPr>
          <p:cNvSpPr/>
          <p:nvPr/>
        </p:nvSpPr>
        <p:spPr>
          <a:xfrm>
            <a:off x="2763816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17F2AFA9-B2A1-4BB3-B3BA-07F8B57684B0}"/>
              </a:ext>
            </a:extLst>
          </p:cNvPr>
          <p:cNvCxnSpPr>
            <a:cxnSpLocks/>
            <a:stCxn id="84" idx="0"/>
            <a:endCxn id="8" idx="2"/>
          </p:cNvCxnSpPr>
          <p:nvPr/>
        </p:nvCxnSpPr>
        <p:spPr>
          <a:xfrm flipV="1">
            <a:off x="3038136" y="4792980"/>
            <a:ext cx="0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67F677-E8E0-486B-B261-671DA3459204}"/>
              </a:ext>
            </a:extLst>
          </p:cNvPr>
          <p:cNvSpPr/>
          <p:nvPr/>
        </p:nvSpPr>
        <p:spPr>
          <a:xfrm>
            <a:off x="969984" y="3461531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2E1D8DE-7CF6-40C5-B912-D01C77E8545E}"/>
              </a:ext>
            </a:extLst>
          </p:cNvPr>
          <p:cNvGrpSpPr/>
          <p:nvPr/>
        </p:nvGrpSpPr>
        <p:grpSpPr>
          <a:xfrm>
            <a:off x="809964" y="4178231"/>
            <a:ext cx="1234440" cy="320040"/>
            <a:chOff x="137161" y="4840752"/>
            <a:chExt cx="1234440" cy="320040"/>
          </a:xfrm>
          <a:solidFill>
            <a:schemeClr val="bg1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97BB4E72-AD96-4F7E-B81E-275CF05D57D8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uid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E388FA-3D85-49B1-ACF4-954263EF0E2F}"/>
                </a:ext>
              </a:extLst>
            </p:cNvPr>
            <p:cNvSpPr/>
            <p:nvPr/>
          </p:nvSpPr>
          <p:spPr>
            <a:xfrm>
              <a:off x="8229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490E2700-7782-42DB-9D29-064E41D304A0}"/>
              </a:ext>
            </a:extLst>
          </p:cNvPr>
          <p:cNvCxnSpPr>
            <a:cxnSpLocks/>
            <a:stCxn id="51" idx="0"/>
            <a:endCxn id="2" idx="2"/>
          </p:cNvCxnSpPr>
          <p:nvPr/>
        </p:nvCxnSpPr>
        <p:spPr>
          <a:xfrm flipV="1">
            <a:off x="10842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EC78A939-7D9C-4ECE-AB62-538DDACD65EA}"/>
              </a:ext>
            </a:extLst>
          </p:cNvPr>
          <p:cNvCxnSpPr>
            <a:cxnSpLocks/>
            <a:stCxn id="2" idx="2"/>
            <a:endCxn id="52" idx="0"/>
          </p:cNvCxnSpPr>
          <p:nvPr/>
        </p:nvCxnSpPr>
        <p:spPr>
          <a:xfrm>
            <a:off x="14271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9E47EE3-4E83-40C7-9F3A-5019D2A784CC}"/>
              </a:ext>
            </a:extLst>
          </p:cNvPr>
          <p:cNvSpPr/>
          <p:nvPr/>
        </p:nvSpPr>
        <p:spPr>
          <a:xfrm>
            <a:off x="1152864" y="2881992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06AB024B-B165-434A-98F9-40A2E35B8257}"/>
              </a:ext>
            </a:extLst>
          </p:cNvPr>
          <p:cNvCxnSpPr>
            <a:cxnSpLocks/>
            <a:stCxn id="2" idx="0"/>
            <a:endCxn id="88" idx="4"/>
          </p:cNvCxnSpPr>
          <p:nvPr/>
        </p:nvCxnSpPr>
        <p:spPr>
          <a:xfrm flipV="1">
            <a:off x="1427184" y="3202032"/>
            <a:ext cx="0" cy="259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C1D4F53E-C03B-4355-B915-DD5285EE30D7}"/>
              </a:ext>
            </a:extLst>
          </p:cNvPr>
          <p:cNvGrpSpPr/>
          <p:nvPr/>
        </p:nvGrpSpPr>
        <p:grpSpPr>
          <a:xfrm>
            <a:off x="4739484" y="2002594"/>
            <a:ext cx="1325880" cy="320040"/>
            <a:chOff x="137161" y="4840752"/>
            <a:chExt cx="1325880" cy="32004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0AE5ACA9-2F96-4D4A-A299-5FBF927054E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oid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44FADBCC-DBF2-457F-AB4A-6AAB738B9A3F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 err="1">
                  <a:solidFill>
                    <a:schemeClr val="tx1"/>
                  </a:solidFill>
                </a:rPr>
                <a:t>placed_on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9BCDD6CA-A2FA-4BAD-834B-AE4C50AE63D8}"/>
              </a:ext>
            </a:extLst>
          </p:cNvPr>
          <p:cNvCxnSpPr>
            <a:cxnSpLocks/>
            <a:stCxn id="7" idx="0"/>
            <a:endCxn id="93" idx="4"/>
          </p:cNvCxnSpPr>
          <p:nvPr/>
        </p:nvCxnSpPr>
        <p:spPr>
          <a:xfrm flipH="1" flipV="1">
            <a:off x="5013804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466424A4-B507-4809-8D44-5523F968B901}"/>
              </a:ext>
            </a:extLst>
          </p:cNvPr>
          <p:cNvCxnSpPr>
            <a:cxnSpLocks/>
            <a:stCxn id="94" idx="4"/>
            <a:endCxn id="7" idx="0"/>
          </p:cNvCxnSpPr>
          <p:nvPr/>
        </p:nvCxnSpPr>
        <p:spPr>
          <a:xfrm flipH="1">
            <a:off x="5402425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84FB50F1-62CD-4F9F-8D6D-D3FDDEF5C1CB}"/>
              </a:ext>
            </a:extLst>
          </p:cNvPr>
          <p:cNvGrpSpPr/>
          <p:nvPr/>
        </p:nvGrpSpPr>
        <p:grpSpPr>
          <a:xfrm>
            <a:off x="4739484" y="5166360"/>
            <a:ext cx="1325880" cy="320040"/>
            <a:chOff x="137161" y="4840752"/>
            <a:chExt cx="1325880" cy="32004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7401ED15-45B4-4A95-AE63-81E7E0731ABF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iid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AD25D90D-F6DF-48A7-86C3-156D522CEB67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paid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_on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847C59B8-4D6A-4ADD-B850-43DB541F7A87}"/>
              </a:ext>
            </a:extLst>
          </p:cNvPr>
          <p:cNvCxnSpPr>
            <a:cxnSpLocks/>
            <a:stCxn id="102" idx="0"/>
            <a:endCxn id="18" idx="2"/>
          </p:cNvCxnSpPr>
          <p:nvPr/>
        </p:nvCxnSpPr>
        <p:spPr>
          <a:xfrm flipV="1">
            <a:off x="5013804" y="4792980"/>
            <a:ext cx="388621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6A3BD7C1-08B1-4BB7-B10B-25483AC8D29C}"/>
              </a:ext>
            </a:extLst>
          </p:cNvPr>
          <p:cNvCxnSpPr>
            <a:cxnSpLocks/>
            <a:stCxn id="18" idx="2"/>
            <a:endCxn id="103" idx="0"/>
          </p:cNvCxnSpPr>
          <p:nvPr/>
        </p:nvCxnSpPr>
        <p:spPr>
          <a:xfrm>
            <a:off x="5402425" y="4792980"/>
            <a:ext cx="342899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72FFEBA5-05E2-4E82-A3FC-83381266339B}"/>
              </a:ext>
            </a:extLst>
          </p:cNvPr>
          <p:cNvGrpSpPr/>
          <p:nvPr/>
        </p:nvGrpSpPr>
        <p:grpSpPr>
          <a:xfrm>
            <a:off x="7008156" y="2002594"/>
            <a:ext cx="1325880" cy="320040"/>
            <a:chOff x="137161" y="4840752"/>
            <a:chExt cx="1325880" cy="32004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93247195-AA2B-4A90-A590-0DF7DCC3E2D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pid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7B8D8F1B-6833-4842-A1C4-491569C3659F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xmlns="" id="{FDD00244-F8AA-43D1-BF6E-CFFF231BC6EA}"/>
              </a:ext>
            </a:extLst>
          </p:cNvPr>
          <p:cNvCxnSpPr>
            <a:cxnSpLocks/>
            <a:endCxn id="115" idx="4"/>
          </p:cNvCxnSpPr>
          <p:nvPr/>
        </p:nvCxnSpPr>
        <p:spPr>
          <a:xfrm flipH="1" flipV="1">
            <a:off x="7282476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C5108AE6-0A07-429F-811D-AF134B046EDE}"/>
              </a:ext>
            </a:extLst>
          </p:cNvPr>
          <p:cNvCxnSpPr>
            <a:cxnSpLocks/>
            <a:stCxn id="116" idx="4"/>
          </p:cNvCxnSpPr>
          <p:nvPr/>
        </p:nvCxnSpPr>
        <p:spPr>
          <a:xfrm flipH="1">
            <a:off x="7671097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xmlns="" id="{C49CC5AD-012E-4F94-926D-C37F02A7E5D9}"/>
              </a:ext>
            </a:extLst>
          </p:cNvPr>
          <p:cNvSpPr/>
          <p:nvPr/>
        </p:nvSpPr>
        <p:spPr>
          <a:xfrm rot="8622337">
            <a:off x="1818824" y="3206691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5BCDE1A-0355-418E-9337-E3E77FE787D7}"/>
              </a:ext>
            </a:extLst>
          </p:cNvPr>
          <p:cNvSpPr/>
          <p:nvPr/>
        </p:nvSpPr>
        <p:spPr>
          <a:xfrm>
            <a:off x="2493673" y="2587282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018023C-C863-4D63-94C9-7E3BF4E26E68}"/>
              </a:ext>
            </a:extLst>
          </p:cNvPr>
          <p:cNvCxnSpPr>
            <a:cxnSpLocks/>
            <a:stCxn id="34" idx="0"/>
            <a:endCxn id="60" idx="4"/>
          </p:cNvCxnSpPr>
          <p:nvPr/>
        </p:nvCxnSpPr>
        <p:spPr>
          <a:xfrm flipV="1">
            <a:off x="6536761" y="2508054"/>
            <a:ext cx="254223" cy="155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54006F8C-5617-4C06-8536-23D31E221FA1}"/>
              </a:ext>
            </a:extLst>
          </p:cNvPr>
          <p:cNvSpPr/>
          <p:nvPr/>
        </p:nvSpPr>
        <p:spPr>
          <a:xfrm>
            <a:off x="6562384" y="2188014"/>
            <a:ext cx="45720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CC9ADB1B-C70D-471F-B821-828EA12A24EE}"/>
              </a:ext>
            </a:extLst>
          </p:cNvPr>
          <p:cNvSpPr/>
          <p:nvPr/>
        </p:nvSpPr>
        <p:spPr>
          <a:xfrm>
            <a:off x="6060186" y="2188014"/>
            <a:ext cx="45720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qty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8D7C3643-009A-4B0C-8A86-49DA4F4CC477}"/>
              </a:ext>
            </a:extLst>
          </p:cNvPr>
          <p:cNvCxnSpPr>
            <a:cxnSpLocks/>
            <a:stCxn id="34" idx="0"/>
            <a:endCxn id="61" idx="4"/>
          </p:cNvCxnSpPr>
          <p:nvPr/>
        </p:nvCxnSpPr>
        <p:spPr>
          <a:xfrm flipH="1" flipV="1">
            <a:off x="6288786" y="2508054"/>
            <a:ext cx="247975" cy="155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cc_number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A8B2FB6D-32D1-4D31-923F-021B67F40EAA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FE7B671-2290-4C6D-BD15-2D304B85A98D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44E64DA-9149-4579-A338-1C3993FF92B6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D10232B4-D993-4B8B-B905-68EA5C618599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267F49E4-F82C-4946-91B1-CF873ACA03ED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07A2566-C1B3-4296-9990-1EF689F49488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8BC7E85C-555B-4754-BF80-999A3F99C15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2954C0CD-399A-4798-8190-6A43208C233D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3783364C-3D0F-4B61-AFE7-089CE8A6E9E7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BF66E219-4135-473E-8221-91CE2E1CA2DB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467B43E-88C2-4A66-80E5-4173BA1C4DB9}"/>
                </a:ext>
              </a:extLst>
            </p:cNvPr>
            <p:cNvCxnSpPr>
              <a:cxnSpLocks/>
              <a:stCxn id="7" idx="0"/>
              <a:endCxn id="18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1A52798-9ACB-4C0C-ACF9-0BC5CA101EC6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165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full_name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cc_number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logged_in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F3256C8-9F43-4183-A299-5ECF4DF9398F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44A5B5C-1151-4819-802D-C62D922C6D8C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A81DF5DD-3596-4D78-B48C-B5126CB9E5BD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60E588F5-182C-4F1B-AA6F-C8A06E154D31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D430BB50-D823-44BB-A082-CFFE2DDD50DF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68D32980-307D-4551-931A-58F24A4B056C}"/>
                </a:ext>
              </a:extLst>
            </p:cNvPr>
            <p:cNvCxnSpPr>
              <a:cxnSpLocks/>
              <a:stCxn id="32" idx="0"/>
              <a:endCxn id="23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4043294-DA47-4CDE-9D5A-E52354015D56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E24063EC-8F9F-4119-B65B-C81E3F52DE65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BD149383-EAC3-4FE4-B4FC-4D8F941E6ECC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EAC45EF2-8256-42A9-9BF2-E850B2CEC7CE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99A50522-D586-414D-B2D6-A0D70D0B7F32}"/>
                </a:ext>
              </a:extLst>
            </p:cNvPr>
            <p:cNvCxnSpPr>
              <a:cxnSpLocks/>
              <a:stCxn id="23" idx="0"/>
              <a:endCxn id="30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B7A0A868-C08A-40F8-90FA-8DC0CB8B59E0}"/>
                </a:ext>
              </a:extLst>
            </p:cNvPr>
            <p:cNvCxnSpPr>
              <a:cxnSpLocks/>
              <a:stCxn id="23" idx="0"/>
              <a:endCxn id="31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85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@Table (name = "Customers", schema = </a:t>
            </a:r>
            <a:r>
              <a:rPr lang="en-US" sz="1600" dirty="0" smtClean="0">
                <a:latin typeface="Consolas" panose="020B0609020204030204" pitchFamily="49" charset="0"/>
              </a:rPr>
              <a:t>”</a:t>
            </a:r>
            <a:r>
              <a:rPr lang="en-US" sz="1600" dirty="0" err="1" smtClean="0">
                <a:latin typeface="Consolas" panose="020B0609020204030204" pitchFamily="49" charset="0"/>
              </a:rPr>
              <a:t>ManagementDB</a:t>
            </a:r>
            <a:r>
              <a:rPr lang="en-US" sz="1600" dirty="0" smtClean="0"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(name = 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  <a:r>
              <a:rPr lang="en-US" sz="1600" dirty="0" err="1">
                <a:latin typeface="Consolas" panose="020B0609020204030204" pitchFamily="49" charset="0"/>
              </a:rPr>
              <a:t>u</a:t>
            </a:r>
            <a:r>
              <a:rPr lang="en-US" sz="1600" dirty="0" err="1" smtClean="0">
                <a:latin typeface="Consolas" panose="020B06090202040302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</a:t>
            </a:r>
            <a:r>
              <a:rPr lang="en-US" sz="1600" dirty="0" smtClean="0">
                <a:latin typeface="Consolas" panose="020B0609020204030204" pitchFamily="49" charset="0"/>
              </a:rPr>
              <a:t>pass;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(name = "name", nullable = 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</a:t>
            </a:r>
            <a:r>
              <a:rPr lang="en-US" sz="1600" dirty="0" err="1">
                <a:latin typeface="Consolas" panose="020B0609020204030204" pitchFamily="49" charset="0"/>
              </a:rPr>
              <a:t>full_name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@Column (name = "</a:t>
            </a:r>
            <a:r>
              <a:rPr lang="en-US" sz="1600" dirty="0" err="1">
                <a:latin typeface="Consolas" panose="020B0609020204030204" pitchFamily="49" charset="0"/>
              </a:rPr>
              <a:t>ccn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String </a:t>
            </a:r>
            <a:r>
              <a:rPr lang="en-US" sz="1600" dirty="0" err="1">
                <a:latin typeface="Consolas" panose="020B0609020204030204" pitchFamily="49" charset="0"/>
              </a:rPr>
              <a:t>cc_number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boolean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logged_in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3F1987C-F41B-4FF1-A18E-6B6BEC69499E}"/>
              </a:ext>
            </a:extLst>
          </p:cNvPr>
          <p:cNvGrpSpPr/>
          <p:nvPr/>
        </p:nvGrpSpPr>
        <p:grpSpPr>
          <a:xfrm>
            <a:off x="6400800" y="2286000"/>
            <a:ext cx="1234440" cy="1711357"/>
            <a:chOff x="6503085" y="1495537"/>
            <a:chExt cx="1234440" cy="17113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1B69066-81EB-4311-BD4D-C4156242911B}"/>
                </a:ext>
              </a:extLst>
            </p:cNvPr>
            <p:cNvSpPr/>
            <p:nvPr/>
          </p:nvSpPr>
          <p:spPr>
            <a:xfrm>
              <a:off x="6571665" y="2122615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646F9ADE-A28C-416E-87D5-E491F99E09C5}"/>
                </a:ext>
              </a:extLst>
            </p:cNvPr>
            <p:cNvGrpSpPr/>
            <p:nvPr/>
          </p:nvGrpSpPr>
          <p:grpSpPr>
            <a:xfrm>
              <a:off x="6503085" y="2886854"/>
              <a:ext cx="1234440" cy="320040"/>
              <a:chOff x="6503085" y="2886854"/>
              <a:chExt cx="1234440" cy="32004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3D76ABC3-65FD-479C-8A90-9A2BCB9E4878}"/>
                  </a:ext>
                </a:extLst>
              </p:cNvPr>
              <p:cNvSpPr/>
              <p:nvPr/>
            </p:nvSpPr>
            <p:spPr>
              <a:xfrm>
                <a:off x="65030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6F9026C0-7050-4E96-A548-76F04F898053}"/>
                  </a:ext>
                </a:extLst>
              </p:cNvPr>
              <p:cNvSpPr/>
              <p:nvPr/>
            </p:nvSpPr>
            <p:spPr>
              <a:xfrm>
                <a:off x="7188885" y="2886854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ccn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94B03240-89B1-40B5-AAC9-4F7CFE2AEF15}"/>
                </a:ext>
              </a:extLst>
            </p:cNvPr>
            <p:cNvCxnSpPr>
              <a:cxnSpLocks/>
              <a:stCxn id="28" idx="0"/>
              <a:endCxn id="19" idx="2"/>
            </p:cNvCxnSpPr>
            <p:nvPr/>
          </p:nvCxnSpPr>
          <p:spPr>
            <a:xfrm flipV="1">
              <a:off x="67774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FE88282A-62CC-4E56-9C14-4F0DFB439D50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>
              <a:off x="7120305" y="2579815"/>
              <a:ext cx="342900" cy="3070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8D57957E-2F4D-4BFC-B29C-BD2B1A3A57F4}"/>
                </a:ext>
              </a:extLst>
            </p:cNvPr>
            <p:cNvGrpSpPr/>
            <p:nvPr/>
          </p:nvGrpSpPr>
          <p:grpSpPr>
            <a:xfrm>
              <a:off x="6503085" y="1495537"/>
              <a:ext cx="1234440" cy="320040"/>
              <a:chOff x="6503085" y="1495537"/>
              <a:chExt cx="1234440" cy="32004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E5A4C6F4-6EA5-4EB0-8D16-BDFFBCD49F9B}"/>
                  </a:ext>
                </a:extLst>
              </p:cNvPr>
              <p:cNvSpPr/>
              <p:nvPr/>
            </p:nvSpPr>
            <p:spPr>
              <a:xfrm>
                <a:off x="65030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E14CA11B-A181-4BA9-91A6-DDF3DD179B5A}"/>
                  </a:ext>
                </a:extLst>
              </p:cNvPr>
              <p:cNvSpPr/>
              <p:nvPr/>
            </p:nvSpPr>
            <p:spPr>
              <a:xfrm>
                <a:off x="7188885" y="1495537"/>
                <a:ext cx="548640" cy="3200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D37B58FD-B586-45D6-B345-7A4C12936AEE}"/>
                </a:ext>
              </a:extLst>
            </p:cNvPr>
            <p:cNvCxnSpPr>
              <a:cxnSpLocks/>
              <a:stCxn id="19" idx="0"/>
              <a:endCxn id="26" idx="4"/>
            </p:cNvCxnSpPr>
            <p:nvPr/>
          </p:nvCxnSpPr>
          <p:spPr>
            <a:xfrm flipH="1" flipV="1">
              <a:off x="67774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B756A5F0-8065-4763-9FEC-EB545BE1AAEF}"/>
                </a:ext>
              </a:extLst>
            </p:cNvPr>
            <p:cNvCxnSpPr>
              <a:cxnSpLocks/>
              <a:stCxn id="19" idx="0"/>
              <a:endCxn id="27" idx="4"/>
            </p:cNvCxnSpPr>
            <p:nvPr/>
          </p:nvCxnSpPr>
          <p:spPr>
            <a:xfrm flipV="1">
              <a:off x="7120305" y="1815577"/>
              <a:ext cx="342900" cy="307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6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422119444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05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Entity Relationships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OneToMany</a:t>
            </a:r>
            <a:r>
              <a:rPr lang="en-US" sz="2600" dirty="0">
                <a:solidFill>
                  <a:srgbClr val="0070C0"/>
                </a:solidFill>
                <a:latin typeface="+mj-lt"/>
              </a:rPr>
              <a:t> / 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ManyToOne</a:t>
            </a:r>
            <a:endParaRPr lang="en-US" sz="22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ManyToMany</a:t>
            </a: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@</a:t>
            </a:r>
            <a:r>
              <a:rPr lang="en-US" sz="2600" dirty="0" err="1">
                <a:solidFill>
                  <a:srgbClr val="0070C0"/>
                </a:solidFill>
                <a:latin typeface="+mj-lt"/>
              </a:rPr>
              <a:t>OneToOne</a:t>
            </a: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Relationships are bidirectional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Owning side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Propagates relationship updates to the database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Usually the side with the foreign key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Owned side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Maps to the owning side</a:t>
            </a:r>
            <a:endParaRPr lang="en-US" sz="2200" dirty="0"/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BD23C08-9A7C-4340-A9BD-32967DD9B3DD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21D2E15C-2DE2-4999-9BBF-C11F47E78242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0D2CF152-E4FB-461B-84D9-964515E90555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E35CA7D7-308C-424B-86D5-0467985AA11D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60312B43-65E9-4BE6-A4AF-5767B62E59F3}"/>
                </a:ext>
              </a:extLst>
            </p:cNvPr>
            <p:cNvCxnSpPr>
              <a:cxnSpLocks/>
              <a:stCxn id="5" idx="1"/>
              <a:endCxn id="7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8FAA2A63-CAB5-443F-AB68-767229D9494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04A0548-46B5-4D82-B20F-3040C8DE18D9}"/>
              </a:ext>
            </a:extLst>
          </p:cNvPr>
          <p:cNvGrpSpPr/>
          <p:nvPr/>
        </p:nvGrpSpPr>
        <p:grpSpPr>
          <a:xfrm>
            <a:off x="5503728" y="2544762"/>
            <a:ext cx="3183071" cy="457200"/>
            <a:chOff x="5503728" y="2544762"/>
            <a:chExt cx="3183071" cy="457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5CDF516-824C-43A4-A3A0-D04469695645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F8E61E9-C590-4A7D-BC00-34BC00F895AE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1E85947B-C71E-4D01-A62D-B22391168F9C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BFBD364-BF39-4D31-821E-42E367DA1CBE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B5139B2-4EBC-4ABC-9735-1FE27BBCDE79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90A0EFA-BA87-4B2B-AF2E-D217AA1AD777}"/>
              </a:ext>
            </a:extLst>
          </p:cNvPr>
          <p:cNvGrpSpPr/>
          <p:nvPr/>
        </p:nvGrpSpPr>
        <p:grpSpPr>
          <a:xfrm>
            <a:off x="5503728" y="3336923"/>
            <a:ext cx="3183071" cy="457200"/>
            <a:chOff x="5503728" y="3336923"/>
            <a:chExt cx="3183071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68A58ED-8C01-4DE9-BD2E-C3FE457D84B9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66D7245-322F-41A8-85A8-C010D8ADA0FB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xmlns="" id="{084083F9-3616-4997-AE33-0C0B9BB5465A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66837E5-CDA7-4334-B011-F62E2C1797C0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AEDB702-5B9C-48B2-B6C6-C4E7BEEB0E0F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262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order_id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placed_on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xmlns="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11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GeneratedValue</a:t>
            </a:r>
            <a:r>
              <a:rPr lang="en-US" sz="1800" dirty="0">
                <a:latin typeface="Consolas" panose="020B0609020204030204" pitchFamily="49" charset="0"/>
              </a:rPr>
              <a:t> (strategy = </a:t>
            </a:r>
            <a:r>
              <a:rPr lang="en-US" sz="1800" dirty="0" err="1">
                <a:latin typeface="Consolas" panose="020B0609020204030204" pitchFamily="49" charset="0"/>
              </a:rPr>
              <a:t>GenerationType.SEQUENCE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order_id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placed_on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xmlns="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70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xmlns="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609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 / 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"customer",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                 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optional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Customer </a:t>
            </a:r>
            <a:r>
              <a:rPr lang="en-US" sz="1800" dirty="0" err="1">
                <a:latin typeface="Consolas" panose="020B0609020204030204" pitchFamily="49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59073E14-DBBC-42D7-98EC-C9253230B348}"/>
              </a:ext>
            </a:extLst>
          </p:cNvPr>
          <p:cNvGrpSpPr/>
          <p:nvPr/>
        </p:nvGrpSpPr>
        <p:grpSpPr>
          <a:xfrm>
            <a:off x="5320848" y="1752600"/>
            <a:ext cx="3365952" cy="457200"/>
            <a:chOff x="5320848" y="1752600"/>
            <a:chExt cx="3365952" cy="457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CB9EC2D-B735-4D10-BB2D-479C3E835F84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B1E0699-2BF4-482A-9F40-6F0D9286FAE7}"/>
                </a:ext>
              </a:extLst>
            </p:cNvPr>
            <p:cNvSpPr/>
            <p:nvPr/>
          </p:nvSpPr>
          <p:spPr>
            <a:xfrm>
              <a:off x="5320848" y="175260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xmlns="" id="{E5A01141-CC6A-4DD4-9A44-EBA1C1965764}"/>
                </a:ext>
              </a:extLst>
            </p:cNvPr>
            <p:cNvSpPr/>
            <p:nvPr/>
          </p:nvSpPr>
          <p:spPr>
            <a:xfrm>
              <a:off x="6942864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DEFBA53-CF6A-40F2-B19E-02AFBC47A7C3}"/>
                </a:ext>
              </a:extLst>
            </p:cNvPr>
            <p:cNvCxnSpPr>
              <a:cxnSpLocks/>
              <a:stCxn id="32" idx="1"/>
              <a:endCxn id="34" idx="3"/>
            </p:cNvCxnSpPr>
            <p:nvPr/>
          </p:nvCxnSpPr>
          <p:spPr>
            <a:xfrm flipH="1">
              <a:off x="7247665" y="1981200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6F03AF3-C21A-48B4-9909-FA8EBD364C9A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418128" y="1981200"/>
              <a:ext cx="52473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8D6C9C2-7019-4E81-99A0-6FA83F56330D}"/>
              </a:ext>
            </a:extLst>
          </p:cNvPr>
          <p:cNvSpPr/>
          <p:nvPr/>
        </p:nvSpPr>
        <p:spPr>
          <a:xfrm>
            <a:off x="6286499" y="386318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Collections are fetched lazily by default!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A399769-5728-4F9A-95B6-19A7D12D7663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648201" y="3429000"/>
            <a:ext cx="1638298" cy="8647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A390AD2-A586-4967-9FA6-AE2F4CDD12EE}"/>
              </a:ext>
            </a:extLst>
          </p:cNvPr>
          <p:cNvSpPr/>
          <p:nvPr/>
        </p:nvSpPr>
        <p:spPr>
          <a:xfrm>
            <a:off x="6286499" y="2990417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Owned entity always maps to owning entity!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52657699-717C-4F34-905B-C4659435DD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320848" y="2905325"/>
            <a:ext cx="965651" cy="51569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F85C141-4D58-4C06-A17A-923483AEF663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352800" y="3421024"/>
            <a:ext cx="2933699" cy="22594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2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97925765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267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prod_id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xmlns="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GeneratedValue</a:t>
            </a:r>
            <a:r>
              <a:rPr lang="en-US" sz="1800" dirty="0">
                <a:latin typeface="Consolas" panose="020B0609020204030204" pitchFamily="49" charset="0"/>
              </a:rPr>
              <a:t> (strategy = </a:t>
            </a:r>
            <a:r>
              <a:rPr lang="en-US" sz="1800" dirty="0" err="1">
                <a:latin typeface="Consolas" panose="020B0609020204030204" pitchFamily="49" charset="0"/>
              </a:rPr>
              <a:t>GenerationType.SEQUENCE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prod_id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(...)  // owning/owned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xmlns="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4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"products",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xmlns="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15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"products",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Set&lt;Order&gt; orders;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ManyToMany</a:t>
            </a:r>
            <a:r>
              <a:rPr lang="en-US" sz="1800" dirty="0">
                <a:latin typeface="Consolas" panose="020B0609020204030204" pitchFamily="49" charset="0"/>
              </a:rPr>
              <a:t> (fetch = </a:t>
            </a:r>
            <a:r>
              <a:rPr lang="en-US" sz="1800" dirty="0" err="1">
                <a:latin typeface="Consolas" panose="020B0609020204030204" pitchFamily="49" charset="0"/>
              </a:rPr>
              <a:t>FetchType.EAGER</a:t>
            </a:r>
            <a:r>
              <a:rPr lang="en-US" sz="1800" dirty="0">
                <a:latin typeface="Consolas" panose="020B0609020204030204" pitchFamily="49" charset="0"/>
              </a:rPr>
              <a:t>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JoinTable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OrderLines</a:t>
            </a:r>
            <a:r>
              <a:rPr lang="en-US" sz="1800" dirty="0">
                <a:latin typeface="Consolas" panose="020B0609020204030204" pitchFamily="49" charset="0"/>
              </a:rPr>
              <a:t>",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joinColumns</a:t>
            </a:r>
            <a:r>
              <a:rPr lang="en-US" sz="1800" dirty="0">
                <a:latin typeface="Consolas" panose="020B0609020204030204" pitchFamily="49" charset="0"/>
              </a:rPr>
              <a:t> =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inverseJoinColumns</a:t>
            </a:r>
            <a:r>
              <a:rPr lang="en-US" sz="1800" dirty="0">
                <a:latin typeface="Consolas" panose="020B0609020204030204" pitchFamily="49" charset="0"/>
              </a:rPr>
              <a:t> =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Set&lt;Product&gt; products;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</a:t>
            </a:r>
            <a:r>
              <a:rPr lang="en-US" sz="1800" dirty="0" smtClean="0">
                <a:latin typeface="Consolas" panose="020B0609020204030204" pitchFamily="49" charset="0"/>
              </a:rPr>
              <a:t>..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09B3466-AB11-4D80-A81A-D113E18F7A24}"/>
              </a:ext>
            </a:extLst>
          </p:cNvPr>
          <p:cNvGrpSpPr/>
          <p:nvPr/>
        </p:nvGrpSpPr>
        <p:grpSpPr>
          <a:xfrm>
            <a:off x="5503729" y="1752600"/>
            <a:ext cx="3183071" cy="457200"/>
            <a:chOff x="5503728" y="2544762"/>
            <a:chExt cx="3183071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C36537F-2704-41D0-874B-8585A46BDC34}"/>
                </a:ext>
              </a:extLst>
            </p:cNvPr>
            <p:cNvSpPr/>
            <p:nvPr/>
          </p:nvSpPr>
          <p:spPr>
            <a:xfrm>
              <a:off x="5503728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57D84F4-7CFA-46A4-8ABC-4B233A92EEE7}"/>
                </a:ext>
              </a:extLst>
            </p:cNvPr>
            <p:cNvSpPr/>
            <p:nvPr/>
          </p:nvSpPr>
          <p:spPr>
            <a:xfrm>
              <a:off x="7772399" y="2544762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xmlns="" id="{B0C9ED13-039B-417E-8A14-4BB719F26D0B}"/>
                </a:ext>
              </a:extLst>
            </p:cNvPr>
            <p:cNvSpPr/>
            <p:nvPr/>
          </p:nvSpPr>
          <p:spPr>
            <a:xfrm>
              <a:off x="6942863" y="2620962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8" y="2773362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4" y="2773362"/>
              <a:ext cx="52473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02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Product </a:t>
            </a:r>
            <a:r>
              <a:rPr lang="en-US" sz="1800" dirty="0" err="1">
                <a:latin typeface="Consolas" panose="020B0609020204030204" pitchFamily="49" charset="0"/>
              </a:rPr>
              <a:t>product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078" name="Group 3077">
            <a:extLst>
              <a:ext uri="{FF2B5EF4-FFF2-40B4-BE49-F238E27FC236}">
                <a16:creationId xmlns:a16="http://schemas.microsoft.com/office/drawing/2014/main" xmlns="" id="{0CE7DE5A-E933-4C54-A244-9F08D3ACE92E}"/>
              </a:ext>
            </a:extLst>
          </p:cNvPr>
          <p:cNvGrpSpPr/>
          <p:nvPr/>
        </p:nvGrpSpPr>
        <p:grpSpPr>
          <a:xfrm>
            <a:off x="5503729" y="1356360"/>
            <a:ext cx="3183071" cy="853440"/>
            <a:chOff x="5503729" y="1356360"/>
            <a:chExt cx="3183071" cy="8534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C36537F-2704-41D0-874B-8585A46BDC34}"/>
                </a:ext>
              </a:extLst>
            </p:cNvPr>
            <p:cNvSpPr/>
            <p:nvPr/>
          </p:nvSpPr>
          <p:spPr>
            <a:xfrm>
              <a:off x="5503729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57D84F4-7CFA-46A4-8ABC-4B233A92EEE7}"/>
                </a:ext>
              </a:extLst>
            </p:cNvPr>
            <p:cNvSpPr/>
            <p:nvPr/>
          </p:nvSpPr>
          <p:spPr>
            <a:xfrm>
              <a:off x="7772400" y="175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52B4C84-5F56-4A28-9795-90845863D9D0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418129" y="1981200"/>
              <a:ext cx="524736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0EDD84D-FE84-4128-BE86-D621108BFE97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247666" y="1981200"/>
              <a:ext cx="52473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xmlns="" id="{B0C9ED13-039B-417E-8A14-4BB719F26D0B}"/>
                </a:ext>
              </a:extLst>
            </p:cNvPr>
            <p:cNvSpPr/>
            <p:nvPr/>
          </p:nvSpPr>
          <p:spPr>
            <a:xfrm>
              <a:off x="6942865" y="18288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EFAB969-F8DA-4154-A5B3-5E771D5AD71C}"/>
                </a:ext>
              </a:extLst>
            </p:cNvPr>
            <p:cNvCxnSpPr>
              <a:cxnSpLocks/>
              <a:stCxn id="14" idx="0"/>
              <a:endCxn id="17" idx="4"/>
            </p:cNvCxnSpPr>
            <p:nvPr/>
          </p:nvCxnSpPr>
          <p:spPr>
            <a:xfrm flipV="1">
              <a:off x="7095266" y="1676400"/>
              <a:ext cx="251097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8FE655F2-7EF5-46D9-9D23-1EA4F026E193}"/>
                </a:ext>
              </a:extLst>
            </p:cNvPr>
            <p:cNvSpPr/>
            <p:nvPr/>
          </p:nvSpPr>
          <p:spPr>
            <a:xfrm>
              <a:off x="7117763" y="135636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F0B5339D-783C-464C-A0C3-12751599E45A}"/>
                </a:ext>
              </a:extLst>
            </p:cNvPr>
            <p:cNvSpPr/>
            <p:nvPr/>
          </p:nvSpPr>
          <p:spPr>
            <a:xfrm>
              <a:off x="6615565" y="135636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09151E65-D587-4D0C-ABBC-9B7B19670647}"/>
                </a:ext>
              </a:extLst>
            </p:cNvPr>
            <p:cNvCxnSpPr>
              <a:cxnSpLocks/>
              <a:stCxn id="14" idx="0"/>
              <a:endCxn id="35" idx="4"/>
            </p:cNvCxnSpPr>
            <p:nvPr/>
          </p:nvCxnSpPr>
          <p:spPr>
            <a:xfrm flipH="1" flipV="1">
              <a:off x="6844165" y="1676400"/>
              <a:ext cx="251101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7" name="Group 3076">
            <a:extLst>
              <a:ext uri="{FF2B5EF4-FFF2-40B4-BE49-F238E27FC236}">
                <a16:creationId xmlns:a16="http://schemas.microsoft.com/office/drawing/2014/main" xmlns="" id="{496E94EC-9F65-4FBE-AFBF-8BE3C9400AD5}"/>
              </a:ext>
            </a:extLst>
          </p:cNvPr>
          <p:cNvGrpSpPr/>
          <p:nvPr/>
        </p:nvGrpSpPr>
        <p:grpSpPr>
          <a:xfrm>
            <a:off x="5503729" y="2971800"/>
            <a:ext cx="3183071" cy="1283253"/>
            <a:chOff x="5503729" y="2971800"/>
            <a:chExt cx="3183071" cy="128325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662CF75-DCE6-4D23-9BD1-078D9DFEC55B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469F21BC-6BAB-4589-BBBD-624E364CA57C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148F912-7AD9-45A3-97A4-904F08F13732}"/>
                </a:ext>
              </a:extLst>
            </p:cNvPr>
            <p:cNvCxnSpPr>
              <a:cxnSpLocks/>
              <a:stCxn id="47" idx="3"/>
              <a:endCxn id="42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86AA7BD3-64C0-4777-A5A0-7B9D7A2166F7}"/>
                </a:ext>
              </a:extLst>
            </p:cNvPr>
            <p:cNvCxnSpPr>
              <a:cxnSpLocks/>
              <a:stCxn id="42" idx="0"/>
              <a:endCxn id="39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xmlns="" id="{18AB0D1F-A7AB-430A-8F7A-FBAA3E2884D1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52FAE011-9057-472B-97FA-6AFAF137C0D1}"/>
                </a:ext>
              </a:extLst>
            </p:cNvPr>
            <p:cNvCxnSpPr>
              <a:cxnSpLocks/>
              <a:stCxn id="47" idx="0"/>
              <a:endCxn id="44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69420D3F-9D63-4368-BE43-E222EF2D592C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C7D53F2C-07A1-4E6E-8F36-64FEA452BF9C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835D7910-6CA5-4587-A93A-65EBE2AE7501}"/>
                </a:ext>
              </a:extLst>
            </p:cNvPr>
            <p:cNvCxnSpPr>
              <a:cxnSpLocks/>
              <a:stCxn id="47" idx="0"/>
              <a:endCxn id="45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916926E8-5539-48D5-9898-7584C9E5EB83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30A6446D-1DEB-48A5-95C4-BFC073B854E1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xmlns="" id="{D7481213-BE1A-4839-AC71-ADB92D86D3A4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69DD5A05-D24E-47A8-80C3-71F23A27039C}"/>
                </a:ext>
              </a:extLst>
            </p:cNvPr>
            <p:cNvCxnSpPr>
              <a:cxnSpLocks/>
              <a:stCxn id="50" idx="0"/>
              <a:endCxn id="38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34B9F294-7683-4C0B-9F04-81DC08DD5FFB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99488EA3-90D2-4F1D-89A5-EE2B9D802896}"/>
                </a:ext>
              </a:extLst>
            </p:cNvPr>
            <p:cNvCxnSpPr>
              <a:cxnSpLocks/>
              <a:stCxn id="47" idx="0"/>
              <a:endCxn id="67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79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Id?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Product </a:t>
            </a:r>
            <a:r>
              <a:rPr lang="en-US" sz="1800" dirty="0" err="1">
                <a:latin typeface="Consolas" panose="020B0609020204030204" pitchFamily="49" charset="0"/>
              </a:rPr>
              <a:t>product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63C2324C-C689-4698-896A-B2659A27FC88}"/>
              </a:ext>
            </a:extLst>
          </p:cNvPr>
          <p:cNvGrpSpPr/>
          <p:nvPr/>
        </p:nvGrpSpPr>
        <p:grpSpPr>
          <a:xfrm>
            <a:off x="5715000" y="1600200"/>
            <a:ext cx="3183071" cy="1283253"/>
            <a:chOff x="5503729" y="2971800"/>
            <a:chExt cx="3183071" cy="128325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A0C1C12-17DF-41DC-A7D8-81EE552F2409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A3A371B5-69D9-4751-A6F1-E3E747AFCF46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7742838F-7969-4D2E-8EEF-4511FD4B4DA9}"/>
                </a:ext>
              </a:extLst>
            </p:cNvPr>
            <p:cNvCxnSpPr>
              <a:cxnSpLocks/>
              <a:stCxn id="56" idx="3"/>
              <a:endCxn id="49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1086A8CC-BA85-4BA6-ACD4-68D97521D333}"/>
                </a:ext>
              </a:extLst>
            </p:cNvPr>
            <p:cNvCxnSpPr>
              <a:cxnSpLocks/>
              <a:stCxn id="49" idx="0"/>
              <a:endCxn id="33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xmlns="" id="{97A09ACA-69E8-4064-B0FA-5FFA7ABA66DA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2AFA586B-764C-4D08-BB6D-39E872CFA857}"/>
                </a:ext>
              </a:extLst>
            </p:cNvPr>
            <p:cNvCxnSpPr>
              <a:cxnSpLocks/>
              <a:stCxn id="56" idx="0"/>
              <a:endCxn id="52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EB678358-BE30-429F-88D6-9795ED6F0731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36F77D56-0B25-46E9-8DB0-EA3CC88E128C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5E8A9D0-2D89-4FBE-9B23-C7EEDAE4AB61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F85A77A7-3C7F-4740-B05F-9ED4E65E1485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D90C6C48-12E5-4CAF-9240-2302A319A3E6}"/>
                </a:ext>
              </a:extLst>
            </p:cNvPr>
            <p:cNvCxnSpPr>
              <a:cxnSpLocks/>
              <a:stCxn id="58" idx="3"/>
              <a:endCxn id="56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xmlns="" id="{6818DE90-87AE-4498-8C2D-8B9F375EDF63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6249E6F5-2661-43A4-B276-0B9D1FF0B54F}"/>
                </a:ext>
              </a:extLst>
            </p:cNvPr>
            <p:cNvCxnSpPr>
              <a:cxnSpLocks/>
              <a:stCxn id="58" idx="0"/>
              <a:endCxn id="32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D9D5F63D-1409-4824-8C30-B32CF9ECC3B3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E067B986-5DCF-430C-8213-450150C41146}"/>
                </a:ext>
              </a:extLst>
            </p:cNvPr>
            <p:cNvCxnSpPr>
              <a:cxnSpLocks/>
              <a:stCxn id="56" idx="0"/>
              <a:endCxn id="60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3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"order",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order_lines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Product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OneToMany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"product",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Set&lt;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order_lines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BCA74605-31C7-4363-B654-273A661402B0}"/>
              </a:ext>
            </a:extLst>
          </p:cNvPr>
          <p:cNvGrpSpPr/>
          <p:nvPr/>
        </p:nvGrpSpPr>
        <p:grpSpPr>
          <a:xfrm>
            <a:off x="5715000" y="1600200"/>
            <a:ext cx="3183071" cy="1283253"/>
            <a:chOff x="5503729" y="2971800"/>
            <a:chExt cx="3183071" cy="12832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9DECA25-C951-4C9E-8660-4C1186DE240E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A800C3-9C36-4ADC-932F-F02E6173DCE3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261F600-C7FE-47BB-9FFE-5C4171F8820D}"/>
                </a:ext>
              </a:extLst>
            </p:cNvPr>
            <p:cNvCxnSpPr>
              <a:cxnSpLocks/>
              <a:stCxn id="31" idx="3"/>
              <a:endCxn id="26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72FCEA4-E727-41C1-BC12-7614BC8F454C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xmlns="" id="{4DA89B72-C378-4623-B053-8378E602B9B2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9700FD4-4A0C-4597-99E1-26651405B22D}"/>
                </a:ext>
              </a:extLst>
            </p:cNvPr>
            <p:cNvCxnSpPr>
              <a:cxnSpLocks/>
              <a:stCxn id="31" idx="0"/>
              <a:endCxn id="28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DD138BF2-7F16-4D71-816D-FFD9D5C71B7C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8B908416-1599-4797-B203-3829565B66F2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46D1EEEC-B02F-4B59-987E-0E27E023166E}"/>
                </a:ext>
              </a:extLst>
            </p:cNvPr>
            <p:cNvCxnSpPr>
              <a:cxnSpLocks/>
              <a:stCxn id="31" idx="0"/>
              <a:endCxn id="29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FB70DD23-5327-4CB3-89A8-ED3D3260E0E8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03CE10CC-F25E-42D0-84D0-DB6155D1A453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xmlns="" id="{76021C99-0FCC-437D-8EE4-EBDBDAE9297E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10FB86DD-8DB3-448C-966D-2D8338824C9F}"/>
                </a:ext>
              </a:extLst>
            </p:cNvPr>
            <p:cNvCxnSpPr>
              <a:cxnSpLocks/>
              <a:stCxn id="33" idx="0"/>
              <a:endCxn id="22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B65AFA-E388-4191-AF62-4AB8FF678267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ACCE93D-8266-477B-B661-3A304903211C}"/>
                </a:ext>
              </a:extLst>
            </p:cNvPr>
            <p:cNvCxnSpPr>
              <a:cxnSpLocks/>
              <a:stCxn id="31" idx="0"/>
              <a:endCxn id="35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17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ManyToMany</a:t>
            </a:r>
            <a:r>
              <a:rPr lang="en-US" dirty="0"/>
              <a:t>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OrderLine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Id?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EmbeddedId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OrderLineId</a:t>
            </a:r>
            <a:r>
              <a:rPr lang="en-US" sz="1800" dirty="0">
                <a:latin typeface="Consolas" panose="020B0609020204030204" pitchFamily="49" charset="0"/>
              </a:rPr>
              <a:t> id;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oid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ManyToOne</a:t>
            </a:r>
            <a:r>
              <a:rPr lang="en-US" sz="1800" dirty="0">
                <a:latin typeface="Consolas" panose="020B0609020204030204" pitchFamily="49" charset="0"/>
              </a:rPr>
              <a:t> (optional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JoinColumn</a:t>
            </a:r>
            <a:r>
              <a:rPr lang="en-US" sz="1800" dirty="0">
                <a:latin typeface="Consolas" panose="020B0609020204030204" pitchFamily="49" charset="0"/>
              </a:rPr>
              <a:t> (name = 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Product </a:t>
            </a:r>
            <a:r>
              <a:rPr lang="en-US" sz="1800" dirty="0" err="1">
                <a:latin typeface="Consolas" panose="020B0609020204030204" pitchFamily="49" charset="0"/>
              </a:rPr>
              <a:t>product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quantity;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price;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BCA74605-31C7-4363-B654-273A661402B0}"/>
              </a:ext>
            </a:extLst>
          </p:cNvPr>
          <p:cNvGrpSpPr/>
          <p:nvPr/>
        </p:nvGrpSpPr>
        <p:grpSpPr>
          <a:xfrm>
            <a:off x="5715000" y="1600200"/>
            <a:ext cx="3183071" cy="1283253"/>
            <a:chOff x="5503729" y="2971800"/>
            <a:chExt cx="3183071" cy="12832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9DECA25-C951-4C9E-8660-4C1186DE240E}"/>
                </a:ext>
              </a:extLst>
            </p:cNvPr>
            <p:cNvSpPr/>
            <p:nvPr/>
          </p:nvSpPr>
          <p:spPr>
            <a:xfrm>
              <a:off x="5503729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A800C3-9C36-4ADC-932F-F02E6173DCE3}"/>
                </a:ext>
              </a:extLst>
            </p:cNvPr>
            <p:cNvSpPr/>
            <p:nvPr/>
          </p:nvSpPr>
          <p:spPr>
            <a:xfrm>
              <a:off x="7772400" y="307086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261F600-C7FE-47BB-9FFE-5C4171F8820D}"/>
                </a:ext>
              </a:extLst>
            </p:cNvPr>
            <p:cNvCxnSpPr>
              <a:cxnSpLocks/>
              <a:stCxn id="31" idx="3"/>
              <a:endCxn id="26" idx="1"/>
            </p:cNvCxnSpPr>
            <p:nvPr/>
          </p:nvCxnSpPr>
          <p:spPr>
            <a:xfrm>
              <a:off x="7550907" y="4026453"/>
              <a:ext cx="526293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72FCEA4-E727-41C1-BC12-7614BC8F454C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H="1" flipV="1">
              <a:off x="8229600" y="3528061"/>
              <a:ext cx="1" cy="345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xmlns="" id="{4DA89B72-C378-4623-B053-8378E602B9B2}"/>
                </a:ext>
              </a:extLst>
            </p:cNvPr>
            <p:cNvSpPr/>
            <p:nvPr/>
          </p:nvSpPr>
          <p:spPr>
            <a:xfrm>
              <a:off x="8077200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99700FD4-4A0C-4597-99E1-26651405B22D}"/>
                </a:ext>
              </a:extLst>
            </p:cNvPr>
            <p:cNvCxnSpPr>
              <a:cxnSpLocks/>
              <a:stCxn id="31" idx="0"/>
              <a:endCxn id="28" idx="4"/>
            </p:cNvCxnSpPr>
            <p:nvPr/>
          </p:nvCxnSpPr>
          <p:spPr>
            <a:xfrm flipV="1">
              <a:off x="7093707" y="3604261"/>
              <a:ext cx="373893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DD138BF2-7F16-4D71-816D-FFD9D5C71B7C}"/>
                </a:ext>
              </a:extLst>
            </p:cNvPr>
            <p:cNvSpPr/>
            <p:nvPr/>
          </p:nvSpPr>
          <p:spPr>
            <a:xfrm>
              <a:off x="7239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8B908416-1599-4797-B203-3829565B66F2}"/>
                </a:ext>
              </a:extLst>
            </p:cNvPr>
            <p:cNvSpPr/>
            <p:nvPr/>
          </p:nvSpPr>
          <p:spPr>
            <a:xfrm>
              <a:off x="6477000" y="3284221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46D1EEEC-B02F-4B59-987E-0E27E023166E}"/>
                </a:ext>
              </a:extLst>
            </p:cNvPr>
            <p:cNvCxnSpPr>
              <a:cxnSpLocks/>
              <a:stCxn id="31" idx="0"/>
              <a:endCxn id="29" idx="4"/>
            </p:cNvCxnSpPr>
            <p:nvPr/>
          </p:nvCxnSpPr>
          <p:spPr>
            <a:xfrm flipH="1" flipV="1">
              <a:off x="6705600" y="3604261"/>
              <a:ext cx="388107" cy="19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FB70DD23-5327-4CB3-89A8-ED3D3260E0E8}"/>
                </a:ext>
              </a:extLst>
            </p:cNvPr>
            <p:cNvSpPr/>
            <p:nvPr/>
          </p:nvSpPr>
          <p:spPr>
            <a:xfrm>
              <a:off x="6636507" y="3797853"/>
              <a:ext cx="9144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OrderLine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03CE10CC-F25E-42D0-84D0-DB6155D1A453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6113330" y="4026453"/>
              <a:ext cx="523177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xmlns="" id="{76021C99-0FCC-437D-8EE4-EBDBDAE9297E}"/>
                </a:ext>
              </a:extLst>
            </p:cNvPr>
            <p:cNvSpPr/>
            <p:nvPr/>
          </p:nvSpPr>
          <p:spPr>
            <a:xfrm>
              <a:off x="5808529" y="3874053"/>
              <a:ext cx="304801" cy="304801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10FB86DD-8DB3-448C-966D-2D8338824C9F}"/>
                </a:ext>
              </a:extLst>
            </p:cNvPr>
            <p:cNvCxnSpPr>
              <a:cxnSpLocks/>
              <a:stCxn id="33" idx="0"/>
              <a:endCxn id="22" idx="2"/>
            </p:cNvCxnSpPr>
            <p:nvPr/>
          </p:nvCxnSpPr>
          <p:spPr>
            <a:xfrm flipH="1" flipV="1">
              <a:off x="5960929" y="3528061"/>
              <a:ext cx="1" cy="345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B65AFA-E388-4191-AF62-4AB8FF678267}"/>
                </a:ext>
              </a:extLst>
            </p:cNvPr>
            <p:cNvSpPr/>
            <p:nvPr/>
          </p:nvSpPr>
          <p:spPr>
            <a:xfrm>
              <a:off x="6866664" y="2971800"/>
              <a:ext cx="45720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dash" dirty="0" err="1">
                  <a:solidFill>
                    <a:schemeClr val="tx1"/>
                  </a:solidFill>
                </a:rPr>
                <a:t>pid</a:t>
              </a:r>
              <a:endParaRPr lang="en-US" sz="1200" u="dash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ACCE93D-8266-477B-B661-3A304903211C}"/>
                </a:ext>
              </a:extLst>
            </p:cNvPr>
            <p:cNvCxnSpPr>
              <a:cxnSpLocks/>
              <a:stCxn id="31" idx="0"/>
              <a:endCxn id="35" idx="4"/>
            </p:cNvCxnSpPr>
            <p:nvPr/>
          </p:nvCxnSpPr>
          <p:spPr>
            <a:xfrm flipV="1">
              <a:off x="7093707" y="3291840"/>
              <a:ext cx="1557" cy="5060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69F319-18D6-43D3-81E2-F78012C3932C}"/>
              </a:ext>
            </a:extLst>
          </p:cNvPr>
          <p:cNvSpPr/>
          <p:nvPr/>
        </p:nvSpPr>
        <p:spPr>
          <a:xfrm>
            <a:off x="5476178" y="3810000"/>
            <a:ext cx="35435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@Embeddable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OrderLineId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@Column (name = "</a:t>
            </a:r>
            <a:r>
              <a:rPr lang="en-US" dirty="0" err="1">
                <a:latin typeface="Consolas" panose="020B0609020204030204" pitchFamily="49" charset="0"/>
              </a:rPr>
              <a:t>oid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long </a:t>
            </a:r>
            <a:r>
              <a:rPr lang="en-US" dirty="0" err="1">
                <a:latin typeface="Consolas" panose="020B0609020204030204" pitchFamily="49" charset="0"/>
              </a:rPr>
              <a:t>order_id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@Column (name = "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    long </a:t>
            </a:r>
            <a:r>
              <a:rPr lang="en-US" dirty="0" err="1">
                <a:latin typeface="Consolas" panose="020B0609020204030204" pitchFamily="49" charset="0"/>
              </a:rPr>
              <a:t>prod_id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57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invoice_id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total;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paid_on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xmlns="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32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GeneratedValue</a:t>
            </a:r>
            <a:r>
              <a:rPr lang="en-US" sz="1800" dirty="0">
                <a:latin typeface="Consolas" panose="020B0609020204030204" pitchFamily="49" charset="0"/>
              </a:rPr>
              <a:t> (strategy = </a:t>
            </a:r>
            <a:r>
              <a:rPr lang="en-US" sz="1800" dirty="0" err="1">
                <a:latin typeface="Consolas" panose="020B0609020204030204" pitchFamily="49" charset="0"/>
              </a:rPr>
              <a:t>GenerationType.SEQUENCE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iid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invoice_id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total;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paid_on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xmlns="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17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The Big Picture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4CB9212-10F9-446E-A994-C7C18F4D32F7}"/>
              </a:ext>
            </a:extLst>
          </p:cNvPr>
          <p:cNvGrpSpPr/>
          <p:nvPr/>
        </p:nvGrpSpPr>
        <p:grpSpPr>
          <a:xfrm>
            <a:off x="1524000" y="1752600"/>
            <a:ext cx="6096000" cy="3733800"/>
            <a:chOff x="1524000" y="1752600"/>
            <a:chExt cx="6096000" cy="373380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xmlns="" id="{9E8AC5B1-D835-466B-B719-9B5311F65F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2777650"/>
                </p:ext>
              </p:extLst>
            </p:nvPr>
          </p:nvGraphicFramePr>
          <p:xfrm>
            <a:off x="1524000" y="3493970"/>
            <a:ext cx="6096000" cy="19924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xmlns="" id="{225E29DE-2DD3-43D9-89F9-E0CF11E359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28671250"/>
                </p:ext>
              </p:extLst>
            </p:nvPr>
          </p:nvGraphicFramePr>
          <p:xfrm>
            <a:off x="1524000" y="1752600"/>
            <a:ext cx="6096000" cy="13255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xmlns="" id="{DBE26DDB-314E-4122-8E5C-C3503ADCE745}"/>
                </a:ext>
              </a:extLst>
            </p:cNvPr>
            <p:cNvSpPr/>
            <p:nvPr/>
          </p:nvSpPr>
          <p:spPr>
            <a:xfrm>
              <a:off x="2240281" y="3982243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xmlns="" id="{C79F4184-F092-4B5A-B461-668E787F9B94}"/>
                </a:ext>
              </a:extLst>
            </p:cNvPr>
            <p:cNvSpPr/>
            <p:nvPr/>
          </p:nvSpPr>
          <p:spPr>
            <a:xfrm>
              <a:off x="2240281" y="3032125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ORM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xmlns="" id="{E48A7C76-798E-41E7-8FD1-3E4841EBCFC3}"/>
                </a:ext>
              </a:extLst>
            </p:cNvPr>
            <p:cNvSpPr/>
            <p:nvPr/>
          </p:nvSpPr>
          <p:spPr>
            <a:xfrm>
              <a:off x="6355081" y="3032125"/>
              <a:ext cx="548640" cy="1407317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75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(...)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(...)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xmlns="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83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(optional = false)  // owning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Order </a:t>
            </a:r>
            <a:r>
              <a:rPr lang="en-US" sz="1800" dirty="0" err="1">
                <a:latin typeface="Consolas" panose="020B0609020204030204" pitchFamily="49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OneToOne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mappedBy</a:t>
            </a:r>
            <a:r>
              <a:rPr lang="en-US" sz="1800" dirty="0">
                <a:latin typeface="Consolas" panose="020B0609020204030204" pitchFamily="49" charset="0"/>
              </a:rPr>
              <a:t> = "order",   // owned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optional = false,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cascade = </a:t>
            </a:r>
            <a:r>
              <a:rPr lang="en-US" sz="1800" dirty="0" err="1">
                <a:latin typeface="Consolas" panose="020B0609020204030204" pitchFamily="49" charset="0"/>
              </a:rPr>
              <a:t>CascadeType.ALL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xmlns="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16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@</a:t>
            </a:r>
            <a:r>
              <a:rPr lang="en-US" dirty="0" err="1"/>
              <a:t>OneToOne</a:t>
            </a:r>
            <a:r>
              <a:rPr lang="en-US" dirty="0"/>
              <a:t> vs. @Embeddable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@Embeddable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Invoice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iid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long </a:t>
            </a:r>
            <a:r>
              <a:rPr lang="en-US" sz="1800" dirty="0" err="1">
                <a:latin typeface="Consolas" panose="020B0609020204030204" pitchFamily="49" charset="0"/>
              </a:rPr>
              <a:t>invoice_id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float total;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Date </a:t>
            </a:r>
            <a:r>
              <a:rPr lang="en-US" sz="1800" dirty="0" err="1">
                <a:latin typeface="Consolas" panose="020B0609020204030204" pitchFamily="49" charset="0"/>
              </a:rPr>
              <a:t>paid_on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Order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@Embedded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Invoice </a:t>
            </a:r>
            <a:r>
              <a:rPr lang="en-US" sz="1800" dirty="0" err="1">
                <a:latin typeface="Consolas" panose="020B0609020204030204" pitchFamily="49" charset="0"/>
              </a:rPr>
              <a:t>invoice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633662D-58E6-4022-B988-9239F72CF95C}"/>
              </a:ext>
            </a:extLst>
          </p:cNvPr>
          <p:cNvGrpSpPr/>
          <p:nvPr/>
        </p:nvGrpSpPr>
        <p:grpSpPr>
          <a:xfrm>
            <a:off x="5503729" y="1627620"/>
            <a:ext cx="3183071" cy="457200"/>
            <a:chOff x="5503728" y="3336923"/>
            <a:chExt cx="3183071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FC23D91-62A9-4325-8FE7-39A8A64CDC22}"/>
                </a:ext>
              </a:extLst>
            </p:cNvPr>
            <p:cNvSpPr/>
            <p:nvPr/>
          </p:nvSpPr>
          <p:spPr>
            <a:xfrm>
              <a:off x="5503728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7B2EB560-6DDF-4DB3-BC17-C000F468888D}"/>
                </a:ext>
              </a:extLst>
            </p:cNvPr>
            <p:cNvSpPr/>
            <p:nvPr/>
          </p:nvSpPr>
          <p:spPr>
            <a:xfrm>
              <a:off x="7772399" y="3336923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xmlns="" id="{0C9B6E0A-BDCF-4ED4-9B50-A62EDFBE5081}"/>
                </a:ext>
              </a:extLst>
            </p:cNvPr>
            <p:cNvSpPr/>
            <p:nvPr/>
          </p:nvSpPr>
          <p:spPr>
            <a:xfrm>
              <a:off x="6942863" y="3413123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F38AEAD-AF32-436C-9140-E38C0C88D544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6418128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96A7CC0-13CA-46E7-B684-009FA73D649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 flipV="1">
              <a:off x="7247664" y="3565523"/>
              <a:ext cx="524735" cy="1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B6960EA-95EB-46A6-B776-FF6B30DD8F4D}"/>
              </a:ext>
            </a:extLst>
          </p:cNvPr>
          <p:cNvSpPr/>
          <p:nvPr/>
        </p:nvSpPr>
        <p:spPr>
          <a:xfrm>
            <a:off x="5592036" y="2706543"/>
            <a:ext cx="3094764" cy="17827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Embeddable Objects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Do not get their own table 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Are not directly </a:t>
            </a:r>
            <a:r>
              <a:rPr lang="en-US" dirty="0" err="1">
                <a:solidFill>
                  <a:schemeClr val="tx1"/>
                </a:solidFill>
              </a:rPr>
              <a:t>queryable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Are deleted w/ their parent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4CE71AE-BAE2-4FA2-A979-6937FC672AC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057400" y="1752600"/>
            <a:ext cx="5082018" cy="95394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567827570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45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21F0F48-7203-4118-A274-976EF12BF07D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xmlns="" id="{F320C698-3AC2-46DB-89CC-D9F85B2CABAE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8FB29A3D-8221-4A77-83C2-9D3F574A2CE7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BE46B2C9-CF8C-47D8-89BB-5F248A1E166E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B1326CA-037B-48D7-8C3D-2A171B86FF67}"/>
                </a:ext>
              </a:extLst>
            </p:cNvPr>
            <p:cNvCxnSpPr>
              <a:cxnSpLocks/>
              <a:stCxn id="67" idx="0"/>
              <a:endCxn id="54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0A94488C-3694-4865-B145-5B8814BA17BC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1FC241A4-8C66-40F9-BDA4-4E50019CF54B}"/>
                </a:ext>
              </a:extLst>
            </p:cNvPr>
            <p:cNvCxnSpPr>
              <a:cxnSpLocks/>
              <a:stCxn id="56" idx="0"/>
              <a:endCxn id="53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C43D8CD8-574C-41E5-9F38-B499D10B42F1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7D14D336-0B83-4EE2-9300-7202516D2EFD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39F1F055-69B2-4C26-A250-4494490232D1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xmlns="" id="{61737CF0-0AAB-4A67-94B5-21CD431F9DA0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8DADC89-A1B7-4D28-A361-1B29DCB9FFFA}"/>
                </a:ext>
              </a:extLst>
            </p:cNvPr>
            <p:cNvCxnSpPr>
              <a:cxnSpLocks/>
              <a:stCxn id="60" idx="0"/>
              <a:endCxn id="58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44AEDCC-7DF0-4261-AC76-F5B9426489E6}"/>
                </a:ext>
              </a:extLst>
            </p:cNvPr>
            <p:cNvCxnSpPr>
              <a:cxnSpLocks/>
              <a:stCxn id="58" idx="2"/>
              <a:endCxn id="61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5E274E96-EAA7-404B-BD2B-B6BA66355DC4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D00A1201-C47C-4A01-BF43-EB8413520959}"/>
                </a:ext>
              </a:extLst>
            </p:cNvPr>
            <p:cNvCxnSpPr>
              <a:cxnSpLocks/>
              <a:stCxn id="58" idx="0"/>
              <a:endCxn id="64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xmlns="" id="{388C7C75-59DA-4305-9036-C983614B21D2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C58536F4-F6D3-4A14-918C-562798A223F5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32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uid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3E4D95EC-6097-4B67-B3C5-C70ACF3FFC6C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xmlns="" id="{21A51A56-E999-49CB-86ED-4DA12890FB67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F61F2F6A-7A9C-4A7C-A6BA-34447A09075A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5447DCEA-6801-4B08-98C5-7F5E252FA8C9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04AEABEF-37C5-4DC6-861F-4783CC420B1B}"/>
                </a:ext>
              </a:extLst>
            </p:cNvPr>
            <p:cNvCxnSpPr>
              <a:cxnSpLocks/>
              <a:stCxn id="63" idx="0"/>
              <a:endCxn id="52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F4726CF6-1672-4E2F-A29D-45C7B3E24F5B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258992D4-5684-433C-869B-89A768587244}"/>
                </a:ext>
              </a:extLst>
            </p:cNvPr>
            <p:cNvCxnSpPr>
              <a:cxnSpLocks/>
              <a:stCxn id="54" idx="0"/>
              <a:endCxn id="51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EA0049C1-CF0E-4B03-B342-4C8744E6E753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BC58FAE6-2FB7-47B4-BC0C-F0469A318993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3C2DAEB3-7B31-44CB-A13A-60072F378C5B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A90F50D7-8FF7-4668-81E6-1D061DD63211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7E424197-5840-4279-A5EE-A3B872B9A362}"/>
                </a:ext>
              </a:extLst>
            </p:cNvPr>
            <p:cNvCxnSpPr>
              <a:cxnSpLocks/>
              <a:stCxn id="64" idx="0"/>
              <a:endCxn id="56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5BFE6A04-D97A-4767-B794-9EE59993E157}"/>
                </a:ext>
              </a:extLst>
            </p:cNvPr>
            <p:cNvCxnSpPr>
              <a:cxnSpLocks/>
              <a:stCxn id="56" idx="2"/>
              <a:endCxn id="65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2E131D96-0DC0-478A-B79A-F57A915E7B6B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83A86966-C5FF-4382-9E7F-AECAF635CA16}"/>
                </a:ext>
              </a:extLst>
            </p:cNvPr>
            <p:cNvCxnSpPr>
              <a:cxnSpLocks/>
              <a:stCxn id="56" idx="0"/>
              <a:endCxn id="60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xmlns="" id="{4DE4106E-B655-41AB-9542-BF6C977488E8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DBE3BC2C-F174-466C-B0FE-D7922E3F2758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7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Customer </a:t>
            </a:r>
            <a:r>
              <a:rPr lang="en-US" sz="1800" u="sng" dirty="0">
                <a:latin typeface="Consolas" panose="020B0609020204030204" pitchFamily="49" charset="0"/>
              </a:rPr>
              <a:t>extends</a:t>
            </a:r>
            <a:r>
              <a:rPr lang="en-US" sz="1800" dirty="0">
                <a:latin typeface="Consolas" panose="020B0609020204030204" pitchFamily="49" charset="0"/>
              </a:rPr>
              <a:t>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cc_number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Salesman </a:t>
            </a:r>
            <a:r>
              <a:rPr lang="en-US" sz="1800" u="sng" dirty="0">
                <a:latin typeface="Consolas" panose="020B0609020204030204" pitchFamily="49" charset="0"/>
              </a:rPr>
              <a:t>extends</a:t>
            </a:r>
            <a:r>
              <a:rPr lang="en-US" sz="1800" dirty="0">
                <a:latin typeface="Consolas" panose="020B0609020204030204" pitchFamily="49" charset="0"/>
              </a:rPr>
              <a:t>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salary;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EB61422B-9C47-4D6B-BEDF-B6704F3826FF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xmlns="" id="{27B1AF5C-4506-4CAF-A2E0-0BD407925369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15F6DAE8-9667-4D04-BCE7-9734285270A7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BC3AE9AC-0E29-4D16-A472-527F4638FC83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F0B8ECA2-894F-4C3F-800E-633E183F8B40}"/>
                </a:ext>
              </a:extLst>
            </p:cNvPr>
            <p:cNvCxnSpPr>
              <a:cxnSpLocks/>
              <a:stCxn id="63" idx="0"/>
              <a:endCxn id="52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F91FF7B3-6DFF-4FAA-9EC7-98FFB063D87E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33DC7BB9-D352-4D14-A094-13E8650429BE}"/>
                </a:ext>
              </a:extLst>
            </p:cNvPr>
            <p:cNvCxnSpPr>
              <a:cxnSpLocks/>
              <a:stCxn id="54" idx="0"/>
              <a:endCxn id="51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52EB39EA-C510-4AAE-AF09-A6D5D78CCB81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872A2B0D-E0B7-4E19-B290-360EED38A84B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42286CA6-1A61-45ED-BDA0-ABAC68E2050E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336D57F8-CA29-4989-9DCA-DE1E6BC5E2C1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703ACA6-1EE8-414E-9E4E-11120904CB0D}"/>
                </a:ext>
              </a:extLst>
            </p:cNvPr>
            <p:cNvCxnSpPr>
              <a:cxnSpLocks/>
              <a:stCxn id="64" idx="0"/>
              <a:endCxn id="56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44B227E1-F3C4-4B40-9B8D-6A2C870F729A}"/>
                </a:ext>
              </a:extLst>
            </p:cNvPr>
            <p:cNvCxnSpPr>
              <a:cxnSpLocks/>
              <a:stCxn id="56" idx="2"/>
              <a:endCxn id="65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A4F575B0-2124-4116-B091-EF3764242317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A24ED6E7-4110-43E6-A85A-3CF3A2E55D3E}"/>
                </a:ext>
              </a:extLst>
            </p:cNvPr>
            <p:cNvCxnSpPr>
              <a:cxnSpLocks/>
              <a:stCxn id="56" idx="0"/>
              <a:endCxn id="60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xmlns="" id="{9BEB5963-4004-4F4D-9381-4A27891EB763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9D328AD0-7707-4F6E-AD04-2C6438FF2CE2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53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</a:t>
            </a:r>
            <a:r>
              <a:rPr lang="en-US" sz="1800" dirty="0" err="1">
                <a:latin typeface="Consolas" panose="020B0609020204030204" pitchFamily="49" charset="0"/>
              </a:rPr>
              <a:t>MappedSuperClass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uid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DBE03E92-521B-4143-B28E-60F04011F031}"/>
              </a:ext>
            </a:extLst>
          </p:cNvPr>
          <p:cNvSpPr/>
          <p:nvPr/>
        </p:nvSpPr>
        <p:spPr>
          <a:xfrm>
            <a:off x="3797158" y="144423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Fields get embedded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subclass entities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21C866C-1798-4A74-A6C3-763EAF244B9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819400" y="1874838"/>
            <a:ext cx="977758" cy="10636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E9A4E885-87AE-45C5-8782-0D41FD647262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xmlns="" id="{04F03CEC-8628-4C6A-A504-40399308C086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9CD425D1-DAD7-4D5E-9DD0-5BE776203E89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A2425858-3850-4E00-B620-A66BEA6BBBE1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7D8371C1-4720-4216-A423-22C0AEFDAE4B}"/>
                </a:ext>
              </a:extLst>
            </p:cNvPr>
            <p:cNvCxnSpPr>
              <a:cxnSpLocks/>
              <a:stCxn id="66" idx="0"/>
              <a:endCxn id="55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9E802239-6499-4FCF-8BC1-6209C021210B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98F16E78-0020-444D-AF4F-B10BE735D4B5}"/>
                </a:ext>
              </a:extLst>
            </p:cNvPr>
            <p:cNvCxnSpPr>
              <a:cxnSpLocks/>
              <a:stCxn id="57" idx="0"/>
              <a:endCxn id="54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C84A2973-2577-4FA0-95D3-F9B1E18953A3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2809786A-F120-4258-8E5B-911733DB47D2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6BCD2531-A38E-4924-A03E-E2A441FA4E65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4509EFC6-7F45-4A77-943F-50618A3C67A9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7129A64F-66BE-4567-A9FC-E9D9A089D8E2}"/>
                </a:ext>
              </a:extLst>
            </p:cNvPr>
            <p:cNvCxnSpPr>
              <a:cxnSpLocks/>
              <a:stCxn id="67" idx="0"/>
              <a:endCxn id="59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7A899E83-DE34-44F4-BB0C-F117F5933F17}"/>
                </a:ext>
              </a:extLst>
            </p:cNvPr>
            <p:cNvCxnSpPr>
              <a:cxnSpLocks/>
              <a:stCxn id="59" idx="2"/>
              <a:endCxn id="68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8632A3E9-10E5-4464-8479-F50FCBB89F9F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0A5E223-22EA-4BAD-8AC3-4F685C1684FE}"/>
                </a:ext>
              </a:extLst>
            </p:cNvPr>
            <p:cNvCxnSpPr>
              <a:cxnSpLocks/>
              <a:stCxn id="59" idx="0"/>
              <a:endCxn id="63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xmlns="" id="{DB23E11B-0A4B-43FF-9507-78235354AE47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B4E4CBE3-AFD4-48B7-86F3-4008CB00C2D3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14D266F-7F64-4F2C-8A82-9276A90E1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08765"/>
              </p:ext>
            </p:extLst>
          </p:nvPr>
        </p:nvGraphicFramePr>
        <p:xfrm>
          <a:off x="533400" y="5715000"/>
          <a:ext cx="2926080" cy="87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xmlns="" val="984127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3957632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37231281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320031149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810120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err="1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2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pass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ccn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006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myahmad</a:t>
                      </a:r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1234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Yousuf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123456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4147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6738325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xmlns="" id="{7C12AE92-A8CE-4AA1-B357-2CE6DD10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00674"/>
              </p:ext>
            </p:extLst>
          </p:nvPr>
        </p:nvGraphicFramePr>
        <p:xfrm>
          <a:off x="3634669" y="5715000"/>
          <a:ext cx="2926080" cy="87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xmlns="" val="984127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3957632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37231281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xmlns="" val="320031149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Salesman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438804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 err="1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2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pass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salary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006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tjab</a:t>
                      </a:r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p@$$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Tamim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147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673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0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| @Inheritance(strategy = </a:t>
            </a:r>
            <a:r>
              <a:rPr lang="en-US" sz="1800" dirty="0" err="1">
                <a:latin typeface="Consolas" panose="020B0609020204030204" pitchFamily="49" charset="0"/>
              </a:rPr>
              <a:t>InheritanceType.TABLE_PER_CLASS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| @Inheritance(strategy = </a:t>
            </a:r>
            <a:r>
              <a:rPr lang="en-US" sz="1800" dirty="0" err="1">
                <a:latin typeface="Consolas" panose="020B0609020204030204" pitchFamily="49" charset="0"/>
              </a:rPr>
              <a:t>InheritanceType.SINGLE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| @Inheritance(strategy = </a:t>
            </a:r>
            <a:r>
              <a:rPr lang="en-US" sz="1800" dirty="0" err="1">
                <a:latin typeface="Consolas" panose="020B0609020204030204" pitchFamily="49" charset="0"/>
              </a:rPr>
              <a:t>InheritanceType.JOIN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onsolas" panose="020B0609020204030204" pitchFamily="49" charset="0"/>
              </a:rPr>
              <a:t>abstract</a:t>
            </a:r>
            <a:r>
              <a:rPr lang="en-US" sz="1800" dirty="0">
                <a:latin typeface="Consolas" panose="020B0609020204030204" pitchFamily="49" charset="0"/>
              </a:rPr>
              <a:t> class User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@Id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(name = "</a:t>
            </a:r>
            <a:r>
              <a:rPr lang="en-US" sz="1800" dirty="0" err="1">
                <a:latin typeface="Consolas" panose="020B0609020204030204" pitchFamily="49" charset="0"/>
              </a:rPr>
              <a:t>uid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username;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password;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@Column (nullable = false)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latin typeface="Consolas" panose="020B0609020204030204" pitchFamily="49" charset="0"/>
              </a:rPr>
              <a:t>full_name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@Transient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logged_in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A7CC429-9D4E-4ACF-91BD-035C45E92F39}"/>
              </a:ext>
            </a:extLst>
          </p:cNvPr>
          <p:cNvGrpSpPr/>
          <p:nvPr/>
        </p:nvGrpSpPr>
        <p:grpSpPr>
          <a:xfrm>
            <a:off x="5943600" y="2126671"/>
            <a:ext cx="2780989" cy="3488896"/>
            <a:chOff x="809964" y="1997504"/>
            <a:chExt cx="2780989" cy="3488896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xmlns="" id="{15B13295-5996-4ED7-A889-FFBB0579F68C}"/>
                </a:ext>
              </a:extLst>
            </p:cNvPr>
            <p:cNvSpPr/>
            <p:nvPr/>
          </p:nvSpPr>
          <p:spPr>
            <a:xfrm rot="12977663" flipV="1">
              <a:off x="1818824" y="3936862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A7F0D1C-83BE-48F5-A0C3-8E6A5195F096}"/>
                </a:ext>
              </a:extLst>
            </p:cNvPr>
            <p:cNvSpPr/>
            <p:nvPr/>
          </p:nvSpPr>
          <p:spPr>
            <a:xfrm>
              <a:off x="2489496" y="4335780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Salesman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2E518529-C650-420F-8FCB-EBD1FBF78D37}"/>
                </a:ext>
              </a:extLst>
            </p:cNvPr>
            <p:cNvSpPr/>
            <p:nvPr/>
          </p:nvSpPr>
          <p:spPr>
            <a:xfrm>
              <a:off x="2767993" y="1997504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ccn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19AC6572-1AA8-448F-9314-C364BD35DAB5}"/>
                </a:ext>
              </a:extLst>
            </p:cNvPr>
            <p:cNvCxnSpPr>
              <a:cxnSpLocks/>
              <a:stCxn id="46" idx="0"/>
              <a:endCxn id="35" idx="4"/>
            </p:cNvCxnSpPr>
            <p:nvPr/>
          </p:nvCxnSpPr>
          <p:spPr>
            <a:xfrm flipV="1">
              <a:off x="3042313" y="2317544"/>
              <a:ext cx="0" cy="269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CAF4FF40-D7B2-481C-8227-32CF81E08D84}"/>
                </a:ext>
              </a:extLst>
            </p:cNvPr>
            <p:cNvSpPr/>
            <p:nvPr/>
          </p:nvSpPr>
          <p:spPr>
            <a:xfrm>
              <a:off x="2763816" y="5166360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salary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0A14CE76-80A4-4BD2-83DB-F4B7786C95E0}"/>
                </a:ext>
              </a:extLst>
            </p:cNvPr>
            <p:cNvCxnSpPr>
              <a:cxnSpLocks/>
              <a:stCxn id="37" idx="0"/>
              <a:endCxn id="26" idx="2"/>
            </p:cNvCxnSpPr>
            <p:nvPr/>
          </p:nvCxnSpPr>
          <p:spPr>
            <a:xfrm flipV="1">
              <a:off x="3038136" y="4792980"/>
              <a:ext cx="0" cy="373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8A18EEF7-15D8-4444-88B7-DB9258E76903}"/>
                </a:ext>
              </a:extLst>
            </p:cNvPr>
            <p:cNvSpPr/>
            <p:nvPr/>
          </p:nvSpPr>
          <p:spPr>
            <a:xfrm>
              <a:off x="969984" y="3461531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82E74ADD-2BE2-4287-B99C-24D5B396C1C3}"/>
                </a:ext>
              </a:extLst>
            </p:cNvPr>
            <p:cNvGrpSpPr/>
            <p:nvPr/>
          </p:nvGrpSpPr>
          <p:grpSpPr>
            <a:xfrm>
              <a:off x="809964" y="4178231"/>
              <a:ext cx="1234440" cy="320040"/>
              <a:chOff x="137161" y="4840752"/>
              <a:chExt cx="1234440" cy="320040"/>
            </a:xfrm>
            <a:solidFill>
              <a:schemeClr val="bg1"/>
            </a:solidFill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45741179-B3F3-4DCD-BB0F-F7BAA2A327E2}"/>
                  </a:ext>
                </a:extLst>
              </p:cNvPr>
              <p:cNvSpPr/>
              <p:nvPr/>
            </p:nvSpPr>
            <p:spPr>
              <a:xfrm>
                <a:off x="1371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u="sng" dirty="0" err="1">
                    <a:solidFill>
                      <a:schemeClr val="tx1"/>
                    </a:solidFill>
                  </a:rPr>
                  <a:t>uid</a:t>
                </a:r>
                <a:endParaRPr lang="en-US" sz="12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FC9DCA41-5119-4A1A-B500-34722A732C83}"/>
                  </a:ext>
                </a:extLst>
              </p:cNvPr>
              <p:cNvSpPr/>
              <p:nvPr/>
            </p:nvSpPr>
            <p:spPr>
              <a:xfrm>
                <a:off x="822961" y="4840752"/>
                <a:ext cx="548640" cy="32004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pass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0FC46D0A-331E-4254-BBD0-D3FF7FF71248}"/>
                </a:ext>
              </a:extLst>
            </p:cNvPr>
            <p:cNvCxnSpPr>
              <a:cxnSpLocks/>
              <a:stCxn id="47" idx="0"/>
              <a:endCxn id="39" idx="2"/>
            </p:cNvCxnSpPr>
            <p:nvPr/>
          </p:nvCxnSpPr>
          <p:spPr>
            <a:xfrm flipV="1">
              <a:off x="10842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CD364DF0-AAD1-4099-B88D-C39B7125799A}"/>
                </a:ext>
              </a:extLst>
            </p:cNvPr>
            <p:cNvCxnSpPr>
              <a:cxnSpLocks/>
              <a:stCxn id="39" idx="2"/>
              <a:endCxn id="48" idx="0"/>
            </p:cNvCxnSpPr>
            <p:nvPr/>
          </p:nvCxnSpPr>
          <p:spPr>
            <a:xfrm>
              <a:off x="1427184" y="3918731"/>
              <a:ext cx="342900" cy="25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6E4D231-4D58-4531-A716-1E46C3F40966}"/>
                </a:ext>
              </a:extLst>
            </p:cNvPr>
            <p:cNvSpPr/>
            <p:nvPr/>
          </p:nvSpPr>
          <p:spPr>
            <a:xfrm>
              <a:off x="1152864" y="288199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D70C0D68-5452-426C-9E63-9882838450EA}"/>
                </a:ext>
              </a:extLst>
            </p:cNvPr>
            <p:cNvCxnSpPr>
              <a:cxnSpLocks/>
              <a:stCxn id="39" idx="0"/>
              <a:endCxn id="43" idx="4"/>
            </p:cNvCxnSpPr>
            <p:nvPr/>
          </p:nvCxnSpPr>
          <p:spPr>
            <a:xfrm flipV="1">
              <a:off x="1427184" y="3202032"/>
              <a:ext cx="0" cy="2594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xmlns="" id="{2DF8E664-66AD-4B5B-B675-ADF522BF6B9D}"/>
                </a:ext>
              </a:extLst>
            </p:cNvPr>
            <p:cNvSpPr/>
            <p:nvPr/>
          </p:nvSpPr>
          <p:spPr>
            <a:xfrm rot="8622337">
              <a:off x="1818824" y="3206691"/>
              <a:ext cx="865221" cy="218399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79C55EAB-959A-4A06-843A-E2EAC7B358A5}"/>
                </a:ext>
              </a:extLst>
            </p:cNvPr>
            <p:cNvSpPr/>
            <p:nvPr/>
          </p:nvSpPr>
          <p:spPr>
            <a:xfrm>
              <a:off x="2493673" y="2587282"/>
              <a:ext cx="10972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17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9669431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163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Object Relational Mapping (ORM)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Objects are first-class citizens: </a:t>
            </a:r>
            <a:r>
              <a:rPr lang="en-US" sz="2000" i="1" dirty="0">
                <a:solidFill>
                  <a:srgbClr val="0070C0"/>
                </a:solidFill>
                <a:latin typeface="+mj-lt"/>
              </a:rPr>
              <a:t>“Think like an object”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Relation / Table 	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Class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Record / Row / Tuple	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Object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Attribute / Column 	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Member / Field</a:t>
            </a:r>
            <a:endParaRPr lang="en-US" sz="18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Relationship 	</a:t>
            </a:r>
            <a:r>
              <a:rPr lang="en-US" sz="1800" dirty="0">
                <a:sym typeface="Wingdings" panose="05000000000000000000" pitchFamily="2" charset="2"/>
              </a:rPr>
              <a:t></a:t>
            </a:r>
            <a:r>
              <a:rPr lang="en-US" sz="1800" dirty="0"/>
              <a:t> </a:t>
            </a:r>
            <a:r>
              <a:rPr lang="en-US" sz="1800" dirty="0">
                <a:latin typeface="+mj-lt"/>
              </a:rPr>
              <a:t>Composition / Aggregation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Hierarchy (Is-A)	</a:t>
            </a:r>
            <a:r>
              <a:rPr lang="en-US" sz="1800" dirty="0">
                <a:sym typeface="Wingdings" panose="05000000000000000000" pitchFamily="2" charset="2"/>
              </a:rPr>
              <a:t> Inheritance</a:t>
            </a:r>
            <a:endParaRPr lang="en-US" sz="18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endParaRPr lang="en-US" sz="18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Objectives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Load / Persist objects  (typically via a relational database)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Application stays oblivious to type of persistent storage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1800" dirty="0">
              <a:latin typeface="+mj-lt"/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Combines the benefits of OOP and RDBMS</a:t>
            </a:r>
            <a:endParaRPr lang="en-US" sz="20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Precludes the need for writing SQL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Generates and executes DDL and DML as needed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1800" dirty="0"/>
              <a:t>Provides flexibility w.r.t. mapping strategies</a:t>
            </a:r>
          </a:p>
        </p:txBody>
      </p:sp>
    </p:spTree>
    <p:extLst>
      <p:ext uri="{BB962C8B-B14F-4D97-AF65-F5344CB8AC3E}">
        <p14:creationId xmlns:p14="http://schemas.microsoft.com/office/powerpoint/2010/main" val="67020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8B911D7-66D8-4052-A6AA-CFF1E06FE291}"/>
              </a:ext>
            </a:extLst>
          </p:cNvPr>
          <p:cNvSpPr/>
          <p:nvPr/>
        </p:nvSpPr>
        <p:spPr>
          <a:xfrm>
            <a:off x="4945225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xmlns="" id="{5E2D50EA-51AA-4D04-B5DD-74489F5F97FB}"/>
              </a:ext>
            </a:extLst>
          </p:cNvPr>
          <p:cNvSpPr/>
          <p:nvPr/>
        </p:nvSpPr>
        <p:spPr>
          <a:xfrm>
            <a:off x="4115689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53A99B8-90D4-43C6-9961-6C3A8D08AF53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4420490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5C0A5C6-6B6D-4A9B-9BFD-20EDC8F04526}"/>
              </a:ext>
            </a:extLst>
          </p:cNvPr>
          <p:cNvCxnSpPr>
            <a:cxnSpLocks/>
            <a:stCxn id="79" idx="3"/>
            <a:endCxn id="24" idx="1"/>
          </p:cNvCxnSpPr>
          <p:nvPr/>
        </p:nvCxnSpPr>
        <p:spPr>
          <a:xfrm>
            <a:off x="3590953" y="2815882"/>
            <a:ext cx="5247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01BFBBA-2B84-4391-BDCF-8D815C6D9214}"/>
              </a:ext>
            </a:extLst>
          </p:cNvPr>
          <p:cNvSpPr/>
          <p:nvPr/>
        </p:nvSpPr>
        <p:spPr>
          <a:xfrm>
            <a:off x="7213896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66EB6B6-DB21-4A58-B00C-BC63F62974D2}"/>
              </a:ext>
            </a:extLst>
          </p:cNvPr>
          <p:cNvSpPr/>
          <p:nvPr/>
        </p:nvSpPr>
        <p:spPr>
          <a:xfrm>
            <a:off x="4945225" y="43357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1B258DD1-43C7-4A65-8A33-2CD16CD9029D}"/>
              </a:ext>
            </a:extLst>
          </p:cNvPr>
          <p:cNvSpPr/>
          <p:nvPr/>
        </p:nvSpPr>
        <p:spPr>
          <a:xfrm rot="12977663" flipV="1">
            <a:off x="1818824" y="3936862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xmlns="" id="{823EFB96-791A-410A-B0E9-C89E8AB5C300}"/>
              </a:ext>
            </a:extLst>
          </p:cNvPr>
          <p:cNvSpPr/>
          <p:nvPr/>
        </p:nvSpPr>
        <p:spPr>
          <a:xfrm>
            <a:off x="6384360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4AE66A0-0E2D-4287-BBA6-877E5C2A378C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5859625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6053220-1E07-4413-9489-54D7C2BBB911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6689161" y="2815882"/>
            <a:ext cx="5247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xmlns="" id="{B19C2369-CECC-4449-96B0-17C4207E21E4}"/>
              </a:ext>
            </a:extLst>
          </p:cNvPr>
          <p:cNvSpPr/>
          <p:nvPr/>
        </p:nvSpPr>
        <p:spPr>
          <a:xfrm>
            <a:off x="5250024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2F8BC32-E47A-4B62-9D02-A804EB9D8AC1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5402425" y="3044482"/>
            <a:ext cx="0" cy="493249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8F96428-2BF0-4F5D-B619-6EE510290C5F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5402425" y="3842532"/>
            <a:ext cx="0" cy="493248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1D72AAB-DB5E-4345-80E9-030835AF71B5}"/>
              </a:ext>
            </a:extLst>
          </p:cNvPr>
          <p:cNvSpPr/>
          <p:nvPr/>
        </p:nvSpPr>
        <p:spPr>
          <a:xfrm>
            <a:off x="2489496" y="4335780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Salesman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xmlns="" id="{127710D5-8305-4610-A156-C555A084192E}"/>
              </a:ext>
            </a:extLst>
          </p:cNvPr>
          <p:cNvSpPr/>
          <p:nvPr/>
        </p:nvSpPr>
        <p:spPr>
          <a:xfrm>
            <a:off x="2885735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05AB8385-1C2C-4634-98B0-5D30BDA372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190536" y="3035319"/>
            <a:ext cx="1754688" cy="65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623B1CF-4766-4BF3-8EAC-CDF180BDE0E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3038136" y="3842532"/>
            <a:ext cx="0" cy="493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712EB04-6F2B-4DCB-92B1-9772D8F11461}"/>
              </a:ext>
            </a:extLst>
          </p:cNvPr>
          <p:cNvSpPr/>
          <p:nvPr/>
        </p:nvSpPr>
        <p:spPr>
          <a:xfrm>
            <a:off x="2767993" y="1997504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ccn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DF6D752-826D-4ADF-91F7-C51351261418}"/>
              </a:ext>
            </a:extLst>
          </p:cNvPr>
          <p:cNvCxnSpPr>
            <a:cxnSpLocks/>
            <a:stCxn id="79" idx="0"/>
            <a:endCxn id="40" idx="4"/>
          </p:cNvCxnSpPr>
          <p:nvPr/>
        </p:nvCxnSpPr>
        <p:spPr>
          <a:xfrm flipV="1">
            <a:off x="3042313" y="2317544"/>
            <a:ext cx="0" cy="269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7EF62829-8F70-4ABB-91E3-8E848705F26D}"/>
              </a:ext>
            </a:extLst>
          </p:cNvPr>
          <p:cNvSpPr/>
          <p:nvPr/>
        </p:nvSpPr>
        <p:spPr>
          <a:xfrm>
            <a:off x="2763816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87218308-5970-48D6-BBCF-9A7D437DFE52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3038136" y="4792980"/>
            <a:ext cx="0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980EB93-CED7-4E03-81A5-845443DD1A3A}"/>
              </a:ext>
            </a:extLst>
          </p:cNvPr>
          <p:cNvSpPr/>
          <p:nvPr/>
        </p:nvSpPr>
        <p:spPr>
          <a:xfrm>
            <a:off x="969984" y="3461531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780ABC-8D1C-4710-B1C1-C60EACF7087B}"/>
              </a:ext>
            </a:extLst>
          </p:cNvPr>
          <p:cNvGrpSpPr/>
          <p:nvPr/>
        </p:nvGrpSpPr>
        <p:grpSpPr>
          <a:xfrm>
            <a:off x="809964" y="4178231"/>
            <a:ext cx="1234440" cy="320040"/>
            <a:chOff x="137161" y="4840752"/>
            <a:chExt cx="1234440" cy="320040"/>
          </a:xfrm>
          <a:solidFill>
            <a:schemeClr val="bg1"/>
          </a:solidFill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81DE3F3A-C2EE-4DC4-93B3-EABB99A5FC14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uid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9FD476FD-CE08-4171-AD20-5469ABDF3CE4}"/>
                </a:ext>
              </a:extLst>
            </p:cNvPr>
            <p:cNvSpPr/>
            <p:nvPr/>
          </p:nvSpPr>
          <p:spPr>
            <a:xfrm>
              <a:off x="8229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6F2BA9A0-12A3-4590-90C4-A945E82A766D}"/>
              </a:ext>
            </a:extLst>
          </p:cNvPr>
          <p:cNvCxnSpPr>
            <a:cxnSpLocks/>
            <a:stCxn id="86" idx="0"/>
            <a:endCxn id="44" idx="2"/>
          </p:cNvCxnSpPr>
          <p:nvPr/>
        </p:nvCxnSpPr>
        <p:spPr>
          <a:xfrm flipV="1">
            <a:off x="10842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A4758200-164D-4CAE-9F17-B84E99B84EDB}"/>
              </a:ext>
            </a:extLst>
          </p:cNvPr>
          <p:cNvCxnSpPr>
            <a:cxnSpLocks/>
            <a:stCxn id="44" idx="2"/>
            <a:endCxn id="87" idx="0"/>
          </p:cNvCxnSpPr>
          <p:nvPr/>
        </p:nvCxnSpPr>
        <p:spPr>
          <a:xfrm>
            <a:off x="14271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CC2DDC71-C977-4EDF-B900-F8491BD833F8}"/>
              </a:ext>
            </a:extLst>
          </p:cNvPr>
          <p:cNvSpPr/>
          <p:nvPr/>
        </p:nvSpPr>
        <p:spPr>
          <a:xfrm>
            <a:off x="1152864" y="2881992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2AF11BF5-7472-4811-995A-5006BE260D57}"/>
              </a:ext>
            </a:extLst>
          </p:cNvPr>
          <p:cNvCxnSpPr>
            <a:cxnSpLocks/>
            <a:stCxn id="44" idx="0"/>
            <a:endCxn id="48" idx="4"/>
          </p:cNvCxnSpPr>
          <p:nvPr/>
        </p:nvCxnSpPr>
        <p:spPr>
          <a:xfrm flipV="1">
            <a:off x="1427184" y="3202032"/>
            <a:ext cx="0" cy="259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570449B7-8AB4-45D4-A384-E2933304AFAC}"/>
              </a:ext>
            </a:extLst>
          </p:cNvPr>
          <p:cNvGrpSpPr/>
          <p:nvPr/>
        </p:nvGrpSpPr>
        <p:grpSpPr>
          <a:xfrm>
            <a:off x="4739484" y="2002594"/>
            <a:ext cx="1325880" cy="320040"/>
            <a:chOff x="137161" y="4840752"/>
            <a:chExt cx="1325880" cy="3200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423732FD-2CCF-4823-9681-D90957B48B2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oid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A0D97378-6A8C-4F2C-AAAB-F462CF8E4183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 err="1">
                  <a:solidFill>
                    <a:schemeClr val="tx1"/>
                  </a:solidFill>
                </a:rPr>
                <a:t>placed_on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26818D9C-FD6B-4EEF-8D2C-3F605FB4596C}"/>
              </a:ext>
            </a:extLst>
          </p:cNvPr>
          <p:cNvCxnSpPr>
            <a:cxnSpLocks/>
            <a:stCxn id="23" idx="0"/>
            <a:endCxn id="84" idx="4"/>
          </p:cNvCxnSpPr>
          <p:nvPr/>
        </p:nvCxnSpPr>
        <p:spPr>
          <a:xfrm flipH="1" flipV="1">
            <a:off x="5013804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0BE96EAB-06C8-47E8-BDF7-686EF2E81A72}"/>
              </a:ext>
            </a:extLst>
          </p:cNvPr>
          <p:cNvCxnSpPr>
            <a:cxnSpLocks/>
            <a:stCxn id="85" idx="4"/>
            <a:endCxn id="23" idx="0"/>
          </p:cNvCxnSpPr>
          <p:nvPr/>
        </p:nvCxnSpPr>
        <p:spPr>
          <a:xfrm flipH="1">
            <a:off x="5402425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BA6316A5-839F-40F2-A457-947621CC20D9}"/>
              </a:ext>
            </a:extLst>
          </p:cNvPr>
          <p:cNvSpPr/>
          <p:nvPr/>
        </p:nvSpPr>
        <p:spPr>
          <a:xfrm>
            <a:off x="4739484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FAE1238A-891C-4158-B4D6-95E7C53AAAEC}"/>
              </a:ext>
            </a:extLst>
          </p:cNvPr>
          <p:cNvSpPr/>
          <p:nvPr/>
        </p:nvSpPr>
        <p:spPr>
          <a:xfrm>
            <a:off x="5425284" y="5166360"/>
            <a:ext cx="64008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>
              <a:lnSpc>
                <a:spcPct val="50000"/>
              </a:lnSpc>
            </a:pPr>
            <a:r>
              <a:rPr lang="en-US" sz="1200" dirty="0">
                <a:solidFill>
                  <a:schemeClr val="tx1"/>
                </a:solidFill>
              </a:rPr>
              <a:t>paid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_on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7B4842B9-615E-40D2-8376-221287C8970D}"/>
              </a:ext>
            </a:extLst>
          </p:cNvPr>
          <p:cNvCxnSpPr>
            <a:cxnSpLocks/>
            <a:stCxn id="82" idx="0"/>
            <a:endCxn id="28" idx="2"/>
          </p:cNvCxnSpPr>
          <p:nvPr/>
        </p:nvCxnSpPr>
        <p:spPr>
          <a:xfrm flipV="1">
            <a:off x="5013804" y="4792980"/>
            <a:ext cx="388621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A41FC687-0D35-4B0A-97C8-884131AF7523}"/>
              </a:ext>
            </a:extLst>
          </p:cNvPr>
          <p:cNvCxnSpPr>
            <a:cxnSpLocks/>
            <a:stCxn id="28" idx="2"/>
            <a:endCxn id="83" idx="0"/>
          </p:cNvCxnSpPr>
          <p:nvPr/>
        </p:nvCxnSpPr>
        <p:spPr>
          <a:xfrm>
            <a:off x="5402425" y="4792980"/>
            <a:ext cx="342899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8E539925-683F-4A47-B3DC-D37EA70BD7A5}"/>
              </a:ext>
            </a:extLst>
          </p:cNvPr>
          <p:cNvSpPr/>
          <p:nvPr/>
        </p:nvSpPr>
        <p:spPr>
          <a:xfrm>
            <a:off x="6330659" y="2202500"/>
            <a:ext cx="412202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qty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97791616-EE20-4F9F-B0CE-2D9607DC494E}"/>
              </a:ext>
            </a:extLst>
          </p:cNvPr>
          <p:cNvCxnSpPr>
            <a:cxnSpLocks/>
            <a:stCxn id="30" idx="0"/>
            <a:endCxn id="73" idx="4"/>
          </p:cNvCxnSpPr>
          <p:nvPr/>
        </p:nvCxnSpPr>
        <p:spPr>
          <a:xfrm flipH="1" flipV="1">
            <a:off x="6536760" y="2522540"/>
            <a:ext cx="1" cy="140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B4155EF-43BA-4FAC-92ED-9072A2E49E09}"/>
              </a:ext>
            </a:extLst>
          </p:cNvPr>
          <p:cNvGrpSpPr/>
          <p:nvPr/>
        </p:nvGrpSpPr>
        <p:grpSpPr>
          <a:xfrm>
            <a:off x="7008156" y="2002594"/>
            <a:ext cx="1325880" cy="320040"/>
            <a:chOff x="137161" y="4840752"/>
            <a:chExt cx="1325880" cy="3200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6F9D2DDE-4770-4879-B020-40812EDA8F79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pid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2C920F6E-477A-4C8A-AC2F-D6595CAAFF29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CD5488B9-46E3-4160-8F62-B79279081F77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7282476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B1FED14E-E951-4395-980B-21F011434A13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7671097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Right 77">
            <a:extLst>
              <a:ext uri="{FF2B5EF4-FFF2-40B4-BE49-F238E27FC236}">
                <a16:creationId xmlns:a16="http://schemas.microsoft.com/office/drawing/2014/main" xmlns="" id="{42F5B048-DF30-4EF3-B052-C34F04B28E65}"/>
              </a:ext>
            </a:extLst>
          </p:cNvPr>
          <p:cNvSpPr/>
          <p:nvPr/>
        </p:nvSpPr>
        <p:spPr>
          <a:xfrm rot="8622337">
            <a:off x="1818824" y="3206691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3AF5F91E-35F2-4CDB-AAA9-599CF4A5FD2F}"/>
              </a:ext>
            </a:extLst>
          </p:cNvPr>
          <p:cNvSpPr/>
          <p:nvPr/>
        </p:nvSpPr>
        <p:spPr>
          <a:xfrm>
            <a:off x="2493673" y="2587282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6D8E097B-A7F9-47CD-A731-47889D4F428E}"/>
              </a:ext>
            </a:extLst>
          </p:cNvPr>
          <p:cNvSpPr/>
          <p:nvPr/>
        </p:nvSpPr>
        <p:spPr>
          <a:xfrm>
            <a:off x="6333263" y="365998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invoice #1234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1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// Update invoice #1234 to paid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EntityManager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em</a:t>
            </a:r>
            <a:r>
              <a:rPr lang="en-US" sz="1400" dirty="0">
                <a:latin typeface="Consolas" panose="020B0609020204030204" pitchFamily="49" charset="0"/>
              </a:rPr>
              <a:t> = ...;  // Instantiate EM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Invoice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em.find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Invoice.class</a:t>
            </a:r>
            <a:r>
              <a:rPr lang="en-US" sz="1400" dirty="0">
                <a:latin typeface="Consolas" panose="020B0609020204030204" pitchFamily="49" charset="0"/>
              </a:rPr>
              <a:t>, 1234);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i.paid_on</a:t>
            </a:r>
            <a:r>
              <a:rPr lang="en-US" sz="1400" dirty="0">
                <a:latin typeface="Consolas" panose="020B0609020204030204" pitchFamily="49" charset="0"/>
              </a:rPr>
              <a:t> = new Date();  // defaults to "now"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em.persist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384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8B911D7-66D8-4052-A6AA-CFF1E06FE291}"/>
              </a:ext>
            </a:extLst>
          </p:cNvPr>
          <p:cNvSpPr/>
          <p:nvPr/>
        </p:nvSpPr>
        <p:spPr>
          <a:xfrm>
            <a:off x="4945225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xmlns="" id="{5E2D50EA-51AA-4D04-B5DD-74489F5F97FB}"/>
              </a:ext>
            </a:extLst>
          </p:cNvPr>
          <p:cNvSpPr/>
          <p:nvPr/>
        </p:nvSpPr>
        <p:spPr>
          <a:xfrm>
            <a:off x="4115689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53A99B8-90D4-43C6-9961-6C3A8D08AF53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flipH="1">
            <a:off x="4420490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5C0A5C6-6B6D-4A9B-9BFD-20EDC8F04526}"/>
              </a:ext>
            </a:extLst>
          </p:cNvPr>
          <p:cNvCxnSpPr>
            <a:cxnSpLocks/>
            <a:stCxn id="79" idx="3"/>
            <a:endCxn id="24" idx="1"/>
          </p:cNvCxnSpPr>
          <p:nvPr/>
        </p:nvCxnSpPr>
        <p:spPr>
          <a:xfrm>
            <a:off x="3590953" y="2815882"/>
            <a:ext cx="52473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01BFBBA-2B84-4391-BDCF-8D815C6D9214}"/>
              </a:ext>
            </a:extLst>
          </p:cNvPr>
          <p:cNvSpPr/>
          <p:nvPr/>
        </p:nvSpPr>
        <p:spPr>
          <a:xfrm>
            <a:off x="7213896" y="2587282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66EB6B6-DB21-4A58-B00C-BC63F62974D2}"/>
              </a:ext>
            </a:extLst>
          </p:cNvPr>
          <p:cNvSpPr/>
          <p:nvPr/>
        </p:nvSpPr>
        <p:spPr>
          <a:xfrm>
            <a:off x="4945225" y="4335780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Invoice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1B258DD1-43C7-4A65-8A33-2CD16CD9029D}"/>
              </a:ext>
            </a:extLst>
          </p:cNvPr>
          <p:cNvSpPr/>
          <p:nvPr/>
        </p:nvSpPr>
        <p:spPr>
          <a:xfrm rot="12977663" flipV="1">
            <a:off x="1818824" y="3936862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xmlns="" id="{823EFB96-791A-410A-B0E9-C89E8AB5C300}"/>
              </a:ext>
            </a:extLst>
          </p:cNvPr>
          <p:cNvSpPr/>
          <p:nvPr/>
        </p:nvSpPr>
        <p:spPr>
          <a:xfrm>
            <a:off x="6384360" y="2663482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4AE66A0-0E2D-4287-BBA6-877E5C2A378C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5859625" y="2815882"/>
            <a:ext cx="52473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6053220-1E07-4413-9489-54D7C2BBB911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6689161" y="2815882"/>
            <a:ext cx="5247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xmlns="" id="{B19C2369-CECC-4449-96B0-17C4207E21E4}"/>
              </a:ext>
            </a:extLst>
          </p:cNvPr>
          <p:cNvSpPr/>
          <p:nvPr/>
        </p:nvSpPr>
        <p:spPr>
          <a:xfrm>
            <a:off x="5250024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2F8BC32-E47A-4B62-9D02-A804EB9D8AC1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5402425" y="3044482"/>
            <a:ext cx="0" cy="493249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8F96428-2BF0-4F5D-B619-6EE510290C5F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5402425" y="3842532"/>
            <a:ext cx="0" cy="493248"/>
          </a:xfrm>
          <a:prstGeom prst="line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1D72AAB-DB5E-4345-80E9-030835AF71B5}"/>
              </a:ext>
            </a:extLst>
          </p:cNvPr>
          <p:cNvSpPr/>
          <p:nvPr/>
        </p:nvSpPr>
        <p:spPr>
          <a:xfrm>
            <a:off x="2489496" y="4335780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Salesman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xmlns="" id="{127710D5-8305-4610-A156-C555A084192E}"/>
              </a:ext>
            </a:extLst>
          </p:cNvPr>
          <p:cNvSpPr/>
          <p:nvPr/>
        </p:nvSpPr>
        <p:spPr>
          <a:xfrm>
            <a:off x="2885735" y="3537731"/>
            <a:ext cx="304801" cy="304801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05AB8385-1C2C-4634-98B0-5D30BDA372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190536" y="3035319"/>
            <a:ext cx="1754688" cy="654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623B1CF-4766-4BF3-8EAC-CDF180BDE0E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3038136" y="3842532"/>
            <a:ext cx="0" cy="493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712EB04-6F2B-4DCB-92B1-9772D8F11461}"/>
              </a:ext>
            </a:extLst>
          </p:cNvPr>
          <p:cNvSpPr/>
          <p:nvPr/>
        </p:nvSpPr>
        <p:spPr>
          <a:xfrm>
            <a:off x="2767993" y="1997504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ccn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DF6D752-826D-4ADF-91F7-C51351261418}"/>
              </a:ext>
            </a:extLst>
          </p:cNvPr>
          <p:cNvCxnSpPr>
            <a:cxnSpLocks/>
            <a:stCxn id="79" idx="0"/>
            <a:endCxn id="40" idx="4"/>
          </p:cNvCxnSpPr>
          <p:nvPr/>
        </p:nvCxnSpPr>
        <p:spPr>
          <a:xfrm flipV="1">
            <a:off x="3042313" y="2317544"/>
            <a:ext cx="0" cy="269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7EF62829-8F70-4ABB-91E3-8E848705F26D}"/>
              </a:ext>
            </a:extLst>
          </p:cNvPr>
          <p:cNvSpPr/>
          <p:nvPr/>
        </p:nvSpPr>
        <p:spPr>
          <a:xfrm>
            <a:off x="2763816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87218308-5970-48D6-BBCF-9A7D437DFE52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3038136" y="4792980"/>
            <a:ext cx="0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980EB93-CED7-4E03-81A5-845443DD1A3A}"/>
              </a:ext>
            </a:extLst>
          </p:cNvPr>
          <p:cNvSpPr/>
          <p:nvPr/>
        </p:nvSpPr>
        <p:spPr>
          <a:xfrm>
            <a:off x="969984" y="3461531"/>
            <a:ext cx="914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D780ABC-8D1C-4710-B1C1-C60EACF7087B}"/>
              </a:ext>
            </a:extLst>
          </p:cNvPr>
          <p:cNvGrpSpPr/>
          <p:nvPr/>
        </p:nvGrpSpPr>
        <p:grpSpPr>
          <a:xfrm>
            <a:off x="809964" y="4178231"/>
            <a:ext cx="1234440" cy="320040"/>
            <a:chOff x="137161" y="4840752"/>
            <a:chExt cx="1234440" cy="320040"/>
          </a:xfrm>
          <a:solidFill>
            <a:schemeClr val="bg1"/>
          </a:solidFill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81DE3F3A-C2EE-4DC4-93B3-EABB99A5FC14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uid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9FD476FD-CE08-4171-AD20-5469ABDF3CE4}"/>
                </a:ext>
              </a:extLst>
            </p:cNvPr>
            <p:cNvSpPr/>
            <p:nvPr/>
          </p:nvSpPr>
          <p:spPr>
            <a:xfrm>
              <a:off x="822961" y="4840752"/>
              <a:ext cx="548640" cy="32004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6F2BA9A0-12A3-4590-90C4-A945E82A766D}"/>
              </a:ext>
            </a:extLst>
          </p:cNvPr>
          <p:cNvCxnSpPr>
            <a:cxnSpLocks/>
            <a:stCxn id="86" idx="0"/>
            <a:endCxn id="44" idx="2"/>
          </p:cNvCxnSpPr>
          <p:nvPr/>
        </p:nvCxnSpPr>
        <p:spPr>
          <a:xfrm flipV="1">
            <a:off x="10842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A4758200-164D-4CAE-9F17-B84E99B84EDB}"/>
              </a:ext>
            </a:extLst>
          </p:cNvPr>
          <p:cNvCxnSpPr>
            <a:cxnSpLocks/>
            <a:stCxn id="44" idx="2"/>
            <a:endCxn id="87" idx="0"/>
          </p:cNvCxnSpPr>
          <p:nvPr/>
        </p:nvCxnSpPr>
        <p:spPr>
          <a:xfrm>
            <a:off x="1427184" y="3918731"/>
            <a:ext cx="342900" cy="25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CC2DDC71-C977-4EDF-B900-F8491BD833F8}"/>
              </a:ext>
            </a:extLst>
          </p:cNvPr>
          <p:cNvSpPr/>
          <p:nvPr/>
        </p:nvSpPr>
        <p:spPr>
          <a:xfrm>
            <a:off x="1152864" y="2881992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2AF11BF5-7472-4811-995A-5006BE260D57}"/>
              </a:ext>
            </a:extLst>
          </p:cNvPr>
          <p:cNvCxnSpPr>
            <a:cxnSpLocks/>
            <a:stCxn id="44" idx="0"/>
            <a:endCxn id="48" idx="4"/>
          </p:cNvCxnSpPr>
          <p:nvPr/>
        </p:nvCxnSpPr>
        <p:spPr>
          <a:xfrm flipV="1">
            <a:off x="1427184" y="3202032"/>
            <a:ext cx="0" cy="259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570449B7-8AB4-45D4-A384-E2933304AFAC}"/>
              </a:ext>
            </a:extLst>
          </p:cNvPr>
          <p:cNvGrpSpPr/>
          <p:nvPr/>
        </p:nvGrpSpPr>
        <p:grpSpPr>
          <a:xfrm>
            <a:off x="4739484" y="2002594"/>
            <a:ext cx="1325880" cy="320040"/>
            <a:chOff x="137161" y="4840752"/>
            <a:chExt cx="1325880" cy="3200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423732FD-2CCF-4823-9681-D90957B48B21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oid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A0D97378-6A8C-4F2C-AAAB-F462CF8E4183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ctr"/>
            <a:lstStyle/>
            <a:p>
              <a:pPr algn="ctr">
                <a:lnSpc>
                  <a:spcPct val="50000"/>
                </a:lnSpc>
              </a:pPr>
              <a:r>
                <a:rPr lang="en-US" sz="1200" dirty="0" err="1">
                  <a:solidFill>
                    <a:schemeClr val="tx1"/>
                  </a:solidFill>
                </a:rPr>
                <a:t>placed_on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26818D9C-FD6B-4EEF-8D2C-3F605FB4596C}"/>
              </a:ext>
            </a:extLst>
          </p:cNvPr>
          <p:cNvCxnSpPr>
            <a:cxnSpLocks/>
            <a:stCxn id="23" idx="0"/>
            <a:endCxn id="84" idx="4"/>
          </p:cNvCxnSpPr>
          <p:nvPr/>
        </p:nvCxnSpPr>
        <p:spPr>
          <a:xfrm flipH="1" flipV="1">
            <a:off x="5013804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0BE96EAB-06C8-47E8-BDF7-686EF2E81A72}"/>
              </a:ext>
            </a:extLst>
          </p:cNvPr>
          <p:cNvCxnSpPr>
            <a:cxnSpLocks/>
            <a:stCxn id="85" idx="4"/>
            <a:endCxn id="23" idx="0"/>
          </p:cNvCxnSpPr>
          <p:nvPr/>
        </p:nvCxnSpPr>
        <p:spPr>
          <a:xfrm flipH="1">
            <a:off x="5402425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BA6316A5-839F-40F2-A457-947621CC20D9}"/>
              </a:ext>
            </a:extLst>
          </p:cNvPr>
          <p:cNvSpPr/>
          <p:nvPr/>
        </p:nvSpPr>
        <p:spPr>
          <a:xfrm>
            <a:off x="4739484" y="5166360"/>
            <a:ext cx="54864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FAE1238A-891C-4158-B4D6-95E7C53AAAEC}"/>
              </a:ext>
            </a:extLst>
          </p:cNvPr>
          <p:cNvSpPr/>
          <p:nvPr/>
        </p:nvSpPr>
        <p:spPr>
          <a:xfrm>
            <a:off x="5425284" y="5166360"/>
            <a:ext cx="640080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>
              <a:lnSpc>
                <a:spcPct val="50000"/>
              </a:lnSpc>
            </a:pPr>
            <a:r>
              <a:rPr lang="en-US" sz="1200" dirty="0">
                <a:solidFill>
                  <a:schemeClr val="tx1"/>
                </a:solidFill>
              </a:rPr>
              <a:t>paid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_on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7B4842B9-615E-40D2-8376-221287C8970D}"/>
              </a:ext>
            </a:extLst>
          </p:cNvPr>
          <p:cNvCxnSpPr>
            <a:cxnSpLocks/>
            <a:stCxn id="82" idx="0"/>
            <a:endCxn id="28" idx="2"/>
          </p:cNvCxnSpPr>
          <p:nvPr/>
        </p:nvCxnSpPr>
        <p:spPr>
          <a:xfrm flipV="1">
            <a:off x="5013804" y="4792980"/>
            <a:ext cx="388621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A41FC687-0D35-4B0A-97C8-884131AF7523}"/>
              </a:ext>
            </a:extLst>
          </p:cNvPr>
          <p:cNvCxnSpPr>
            <a:cxnSpLocks/>
            <a:stCxn id="28" idx="2"/>
            <a:endCxn id="83" idx="0"/>
          </p:cNvCxnSpPr>
          <p:nvPr/>
        </p:nvCxnSpPr>
        <p:spPr>
          <a:xfrm>
            <a:off x="5402425" y="4792980"/>
            <a:ext cx="342899" cy="37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8E539925-683F-4A47-B3DC-D37EA70BD7A5}"/>
              </a:ext>
            </a:extLst>
          </p:cNvPr>
          <p:cNvSpPr/>
          <p:nvPr/>
        </p:nvSpPr>
        <p:spPr>
          <a:xfrm>
            <a:off x="6330659" y="2202500"/>
            <a:ext cx="412202" cy="32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qty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97791616-EE20-4F9F-B0CE-2D9607DC494E}"/>
              </a:ext>
            </a:extLst>
          </p:cNvPr>
          <p:cNvCxnSpPr>
            <a:cxnSpLocks/>
            <a:stCxn id="30" idx="0"/>
            <a:endCxn id="73" idx="4"/>
          </p:cNvCxnSpPr>
          <p:nvPr/>
        </p:nvCxnSpPr>
        <p:spPr>
          <a:xfrm flipH="1" flipV="1">
            <a:off x="6536760" y="2522540"/>
            <a:ext cx="1" cy="140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B4155EF-43BA-4FAC-92ED-9072A2E49E09}"/>
              </a:ext>
            </a:extLst>
          </p:cNvPr>
          <p:cNvGrpSpPr/>
          <p:nvPr/>
        </p:nvGrpSpPr>
        <p:grpSpPr>
          <a:xfrm>
            <a:off x="7008156" y="2002594"/>
            <a:ext cx="1325880" cy="320040"/>
            <a:chOff x="137161" y="4840752"/>
            <a:chExt cx="1325880" cy="3200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6F9D2DDE-4770-4879-B020-40812EDA8F79}"/>
                </a:ext>
              </a:extLst>
            </p:cNvPr>
            <p:cNvSpPr/>
            <p:nvPr/>
          </p:nvSpPr>
          <p:spPr>
            <a:xfrm>
              <a:off x="137161" y="4840752"/>
              <a:ext cx="54864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u="sng" dirty="0" err="1">
                  <a:solidFill>
                    <a:schemeClr val="tx1"/>
                  </a:solidFill>
                </a:rPr>
                <a:t>pid</a:t>
              </a:r>
              <a:endParaRPr lang="en-US" sz="1200" u="sng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2C920F6E-477A-4C8A-AC2F-D6595CAAFF29}"/>
                </a:ext>
              </a:extLst>
            </p:cNvPr>
            <p:cNvSpPr/>
            <p:nvPr/>
          </p:nvSpPr>
          <p:spPr>
            <a:xfrm>
              <a:off x="822961" y="4840752"/>
              <a:ext cx="640080" cy="32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price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CD5488B9-46E3-4160-8F62-B79279081F77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7282476" y="2322634"/>
            <a:ext cx="388621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B1FED14E-E951-4395-980B-21F011434A13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7671097" y="2322634"/>
            <a:ext cx="342899" cy="26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Right 77">
            <a:extLst>
              <a:ext uri="{FF2B5EF4-FFF2-40B4-BE49-F238E27FC236}">
                <a16:creationId xmlns:a16="http://schemas.microsoft.com/office/drawing/2014/main" xmlns="" id="{42F5B048-DF30-4EF3-B052-C34F04B28E65}"/>
              </a:ext>
            </a:extLst>
          </p:cNvPr>
          <p:cNvSpPr/>
          <p:nvPr/>
        </p:nvSpPr>
        <p:spPr>
          <a:xfrm rot="8622337">
            <a:off x="1818824" y="3206691"/>
            <a:ext cx="865221" cy="218399"/>
          </a:xfrm>
          <a:prstGeom prst="rightArrow">
            <a:avLst>
              <a:gd name="adj1" fmla="val 0"/>
              <a:gd name="adj2" fmla="val 9153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3AF5F91E-35F2-4CDB-AAA9-599CF4A5FD2F}"/>
              </a:ext>
            </a:extLst>
          </p:cNvPr>
          <p:cNvSpPr/>
          <p:nvPr/>
        </p:nvSpPr>
        <p:spPr>
          <a:xfrm>
            <a:off x="2493673" y="2587282"/>
            <a:ext cx="10972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6D8E097B-A7F9-47CD-A731-47889D4F428E}"/>
              </a:ext>
            </a:extLst>
          </p:cNvPr>
          <p:cNvSpPr/>
          <p:nvPr/>
        </p:nvSpPr>
        <p:spPr>
          <a:xfrm>
            <a:off x="6333263" y="3659981"/>
            <a:ext cx="2447065" cy="861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all orders with unpaid 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30" grpId="0" animBg="1"/>
      <p:bldP spid="33" grpId="0" animBg="1"/>
      <p:bldP spid="79" grpId="0" animBg="1"/>
      <p:bldP spid="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2DBF9-1E41-4103-BF2B-B5B47E0C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// Report all orders with unpaid invoices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EntityManager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em</a:t>
            </a:r>
            <a:r>
              <a:rPr lang="en-US" sz="1400" dirty="0">
                <a:latin typeface="Consolas" panose="020B0609020204030204" pitchFamily="49" charset="0"/>
              </a:rPr>
              <a:t> = ...;  // Instantiate EM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List </a:t>
            </a:r>
            <a:r>
              <a:rPr lang="en-US" sz="1400" dirty="0" err="1">
                <a:latin typeface="Consolas" panose="020B0609020204030204" pitchFamily="49" charset="0"/>
              </a:rPr>
              <a:t>unpaidInvoices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em.createQuery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"SELECT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FROM invoice WHERE </a:t>
            </a:r>
            <a:r>
              <a:rPr lang="en-US" sz="1400" dirty="0" err="1">
                <a:latin typeface="Consolas" panose="020B0609020204030204" pitchFamily="49" charset="0"/>
              </a:rPr>
              <a:t>i.paid_on</a:t>
            </a:r>
            <a:r>
              <a:rPr lang="en-US" sz="1400" dirty="0">
                <a:latin typeface="Consolas" panose="020B0609020204030204" pitchFamily="49" charset="0"/>
              </a:rPr>
              <a:t> IS NULL").</a:t>
            </a:r>
            <a:r>
              <a:rPr lang="en-US" sz="1400" dirty="0" err="1">
                <a:latin typeface="Consolas" panose="020B0609020204030204" pitchFamily="49" charset="0"/>
              </a:rPr>
              <a:t>getResultList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for(Invoice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</a:rPr>
              <a:t>unpaidInvoices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Order    o = </a:t>
            </a:r>
            <a:r>
              <a:rPr lang="en-US" sz="1400" dirty="0" err="1">
                <a:latin typeface="Consolas" panose="020B0609020204030204" pitchFamily="49" charset="0"/>
              </a:rPr>
              <a:t>i.getOrder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Customer c = </a:t>
            </a:r>
            <a:r>
              <a:rPr lang="en-US" sz="1400" dirty="0" err="1">
                <a:latin typeface="Consolas" panose="020B0609020204030204" pitchFamily="49" charset="0"/>
              </a:rPr>
              <a:t>o.getCustomer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("Customer: "  + </a:t>
            </a:r>
            <a:r>
              <a:rPr lang="en-US" sz="1400" dirty="0" err="1">
                <a:latin typeface="Consolas" panose="020B0609020204030204" pitchFamily="49" charset="0"/>
              </a:rPr>
              <a:t>c.full_name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("Order #: "  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o.order_id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("Invoice #: "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i.invoice_id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float total 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for(</a:t>
            </a:r>
            <a:r>
              <a:rPr lang="en-US" sz="1400" dirty="0" err="1">
                <a:latin typeface="Consolas" panose="020B0609020204030204" pitchFamily="49" charset="0"/>
              </a:rPr>
              <a:t>OrderLine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ol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</a:rPr>
              <a:t>o.getOrderLines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total += </a:t>
            </a:r>
            <a:r>
              <a:rPr lang="en-US" sz="1400" dirty="0" err="1">
                <a:latin typeface="Consolas" panose="020B0609020204030204" pitchFamily="49" charset="0"/>
              </a:rPr>
              <a:t>ol.price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ol.quantity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Product p = </a:t>
            </a:r>
            <a:r>
              <a:rPr lang="en-US" sz="1400" dirty="0" err="1">
                <a:latin typeface="Consolas" panose="020B0609020204030204" pitchFamily="49" charset="0"/>
              </a:rPr>
              <a:t>ol.getProduct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("Item: " 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p.prod_id</a:t>
            </a:r>
            <a:r>
              <a:rPr lang="en-US" sz="1400" dirty="0">
                <a:latin typeface="Consolas" panose="020B0609020204030204" pitchFamily="49" charset="0"/>
              </a:rPr>
              <a:t>) + ",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"Qty: "  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ol.quantity</a:t>
            </a:r>
            <a:r>
              <a:rPr lang="en-US" sz="1400" dirty="0">
                <a:latin typeface="Consolas" panose="020B0609020204030204" pitchFamily="49" charset="0"/>
              </a:rPr>
              <a:t>) + ",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"Price: "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ol.price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("Total: $" + </a:t>
            </a:r>
            <a:r>
              <a:rPr lang="en-US" sz="1400" dirty="0" err="1">
                <a:latin typeface="Consolas" panose="020B0609020204030204" pitchFamily="49" charset="0"/>
              </a:rPr>
              <a:t>String.valueOf</a:t>
            </a:r>
            <a:r>
              <a:rPr lang="en-US" sz="1400" dirty="0">
                <a:latin typeface="Consolas" panose="020B0609020204030204" pitchFamily="49" charset="0"/>
              </a:rPr>
              <a:t>(total));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("----------------------------------");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33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OOP Recap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Classes and objects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Simple, structured, flexible, and popular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6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Classes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Encapsulation (fields and methods)</a:t>
            </a:r>
            <a:endParaRPr lang="en-US" sz="2600" dirty="0">
              <a:latin typeface="+mj-lt"/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Composition / Aggregation (Has-A)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Inheritance (Is-A)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</a:rPr>
              <a:t>Objects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Scoped attributes and methods 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200" dirty="0"/>
              <a:t>(e.g., private, protected, public)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Attribute validation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200" dirty="0"/>
              <a:t>(e.g., through getters and setters)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73816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Serialization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What to serialize?</a:t>
            </a:r>
            <a:endParaRPr lang="en-US" sz="2600" dirty="0"/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Attributes and complex types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Composed / aggregated objects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Inherited objects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600" dirty="0">
              <a:solidFill>
                <a:srgbClr val="0070C0"/>
              </a:solidFill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Object Graph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Load/persist partially or fully?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When to serialize?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j-lt"/>
              </a:rPr>
              <a:t>Load/persist eagerly or lazily?</a:t>
            </a:r>
          </a:p>
        </p:txBody>
      </p:sp>
      <p:grpSp>
        <p:nvGrpSpPr>
          <p:cNvPr id="3082" name="Group 3081">
            <a:extLst>
              <a:ext uri="{FF2B5EF4-FFF2-40B4-BE49-F238E27FC236}">
                <a16:creationId xmlns:a16="http://schemas.microsoft.com/office/drawing/2014/main" xmlns="" id="{BE6D0D06-667C-4282-AEB2-BBA367FB7C5E}"/>
              </a:ext>
            </a:extLst>
          </p:cNvPr>
          <p:cNvGrpSpPr/>
          <p:nvPr/>
        </p:nvGrpSpPr>
        <p:grpSpPr>
          <a:xfrm>
            <a:off x="4800600" y="2590800"/>
            <a:ext cx="3810000" cy="2209800"/>
            <a:chOff x="2514600" y="4419600"/>
            <a:chExt cx="3810000" cy="2209800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xmlns="" id="{4C51380E-659C-40C8-8240-8F6CE83FC26F}"/>
                </a:ext>
              </a:extLst>
            </p:cNvPr>
            <p:cNvSpPr/>
            <p:nvPr/>
          </p:nvSpPr>
          <p:spPr>
            <a:xfrm rot="1951958" flipH="1">
              <a:off x="4804531" y="4883256"/>
              <a:ext cx="931079" cy="195024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xmlns="" id="{A6A2FE71-43DF-401D-97E1-D9675A331DFF}"/>
                </a:ext>
              </a:extLst>
            </p:cNvPr>
            <p:cNvSpPr/>
            <p:nvPr/>
          </p:nvSpPr>
          <p:spPr>
            <a:xfrm rot="19648042">
              <a:off x="3084263" y="4890586"/>
              <a:ext cx="950752" cy="181330"/>
            </a:xfrm>
            <a:prstGeom prst="rightArrow">
              <a:avLst>
                <a:gd name="adj1" fmla="val 0"/>
                <a:gd name="adj2" fmla="val 9153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3367F677-E8E0-486B-B261-671DA3459204}"/>
                </a:ext>
              </a:extLst>
            </p:cNvPr>
            <p:cNvSpPr/>
            <p:nvPr/>
          </p:nvSpPr>
          <p:spPr>
            <a:xfrm>
              <a:off x="3962400" y="4419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44EF474-552C-4ACE-8B52-14402B13E6E2}"/>
                </a:ext>
              </a:extLst>
            </p:cNvPr>
            <p:cNvSpPr/>
            <p:nvPr/>
          </p:nvSpPr>
          <p:spPr>
            <a:xfrm>
              <a:off x="3962400" y="61722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Human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5BCDE1A-0355-418E-9337-E3E77FE787D7}"/>
                </a:ext>
              </a:extLst>
            </p:cNvPr>
            <p:cNvSpPr/>
            <p:nvPr/>
          </p:nvSpPr>
          <p:spPr>
            <a:xfrm>
              <a:off x="2514600" y="52578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Wild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6D2C358-A916-4BA6-BD34-1793588228F7}"/>
                </a:ext>
              </a:extLst>
            </p:cNvPr>
            <p:cNvSpPr/>
            <p:nvPr/>
          </p:nvSpPr>
          <p:spPr>
            <a:xfrm>
              <a:off x="5410200" y="52578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xmlns="" id="{494A090E-D80E-457B-8ABA-842E741DC1E6}"/>
                </a:ext>
              </a:extLst>
            </p:cNvPr>
            <p:cNvSpPr/>
            <p:nvPr/>
          </p:nvSpPr>
          <p:spPr>
            <a:xfrm>
              <a:off x="4267200" y="5334000"/>
              <a:ext cx="304801" cy="304801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BBB21151-2ADB-462E-8E7E-09AEA733590D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>
              <a:off x="4572001" y="5486400"/>
              <a:ext cx="838199" cy="1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9D1DC3C-F048-4DAB-B0EB-7E6BC29108D9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 flipH="1">
              <a:off x="4419600" y="5638801"/>
              <a:ext cx="1" cy="533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06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560482852"/>
              </p:ext>
            </p:extLst>
          </p:nvPr>
        </p:nvGraphicFramePr>
        <p:xfrm>
          <a:off x="1371600" y="1524000"/>
          <a:ext cx="64910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33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Persistence API (JPA)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0070C0"/>
                </a:solidFill>
                <a:latin typeface="+mj-lt"/>
              </a:rPr>
              <a:t>Java standard </a:t>
            </a:r>
            <a:r>
              <a:rPr lang="en-US" sz="2600" dirty="0">
                <a:solidFill>
                  <a:srgbClr val="0070C0"/>
                </a:solidFill>
              </a:rPr>
              <a:t>specification </a:t>
            </a:r>
            <a:r>
              <a:rPr lang="en-US" sz="2600" dirty="0">
                <a:solidFill>
                  <a:srgbClr val="0070C0"/>
                </a:solidFill>
                <a:latin typeface="+mj-lt"/>
              </a:rPr>
              <a:t>for ORM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b="1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i="1" dirty="0">
                <a:solidFill>
                  <a:srgbClr val="0070C0"/>
                </a:solidFill>
              </a:rPr>
              <a:t>Entity </a:t>
            </a:r>
            <a:r>
              <a:rPr lang="en-US" sz="2600" dirty="0"/>
              <a:t>= </a:t>
            </a:r>
            <a:r>
              <a:rPr lang="en-US" sz="2600" dirty="0" err="1"/>
              <a:t>persistable</a:t>
            </a:r>
            <a:r>
              <a:rPr lang="en-US" sz="2600" dirty="0"/>
              <a:t> object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/>
              <a:t>Uses in-line code annotations for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/>
              <a:t>denoting entities, attributes, relationships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/>
              <a:t>fine-grained control over mappings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sz="22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600" dirty="0"/>
              <a:t>Multiple implementations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 err="1"/>
              <a:t>EclipseLink</a:t>
            </a:r>
            <a:r>
              <a:rPr lang="en-US" sz="2200" dirty="0"/>
              <a:t> by Oracle (reference)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200" dirty="0"/>
              <a:t>Hibernate by </a:t>
            </a:r>
            <a:r>
              <a:rPr lang="en-US" sz="2200" dirty="0" err="1"/>
              <a:t>JBoss</a:t>
            </a:r>
            <a:r>
              <a:rPr lang="en-US" sz="2200" dirty="0"/>
              <a:t> (popular)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1800" dirty="0">
                <a:latin typeface="+mj-lt"/>
              </a:rPr>
              <a:t>Advanced features (e.g., distributed object cache)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06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B9F0F4C-E81B-4770-99C0-2CDB92CDC987}"/>
              </a:ext>
            </a:extLst>
          </p:cNvPr>
          <p:cNvGrpSpPr/>
          <p:nvPr/>
        </p:nvGrpSpPr>
        <p:grpSpPr>
          <a:xfrm>
            <a:off x="1524000" y="1752600"/>
            <a:ext cx="6096000" cy="3733800"/>
            <a:chOff x="1524000" y="1752600"/>
            <a:chExt cx="6096000" cy="3733800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xmlns="" id="{26D44959-EF14-4C2D-89E0-B3C122B8A277}"/>
                </a:ext>
              </a:extLst>
            </p:cNvPr>
            <p:cNvSpPr/>
            <p:nvPr/>
          </p:nvSpPr>
          <p:spPr>
            <a:xfrm>
              <a:off x="2240281" y="3982243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  <p:graphicFrame>
          <p:nvGraphicFramePr>
            <p:cNvPr id="21" name="Diagram 20">
              <a:extLst>
                <a:ext uri="{FF2B5EF4-FFF2-40B4-BE49-F238E27FC236}">
                  <a16:creationId xmlns:a16="http://schemas.microsoft.com/office/drawing/2014/main" xmlns="" id="{C248C8C0-8FC1-45CD-8C1E-3D11B779632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9394136"/>
                </p:ext>
              </p:extLst>
            </p:nvPr>
          </p:nvGraphicFramePr>
          <p:xfrm>
            <a:off x="1524000" y="3493970"/>
            <a:ext cx="6096000" cy="19924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xmlns="" id="{39D9D8B8-95E9-4EE5-AC2A-0B9AE6A172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3437917"/>
                </p:ext>
              </p:extLst>
            </p:nvPr>
          </p:nvGraphicFramePr>
          <p:xfrm>
            <a:off x="1524000" y="1752600"/>
            <a:ext cx="6096000" cy="13255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xmlns="" id="{98AC9D16-00E2-4DA4-A69F-C8971314F4E5}"/>
                </a:ext>
              </a:extLst>
            </p:cNvPr>
            <p:cNvSpPr/>
            <p:nvPr/>
          </p:nvSpPr>
          <p:spPr>
            <a:xfrm>
              <a:off x="2240281" y="3032125"/>
              <a:ext cx="548640" cy="457200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ORM</a:t>
              </a: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xmlns="" id="{E1BF30AC-412A-4B08-8EC8-E009FA9A660B}"/>
                </a:ext>
              </a:extLst>
            </p:cNvPr>
            <p:cNvSpPr/>
            <p:nvPr/>
          </p:nvSpPr>
          <p:spPr>
            <a:xfrm>
              <a:off x="6355081" y="3032125"/>
              <a:ext cx="548640" cy="1407317"/>
            </a:xfrm>
            <a:prstGeom prst="downArrow">
              <a:avLst>
                <a:gd name="adj1" fmla="val 76682"/>
                <a:gd name="adj2" fmla="val 36458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5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16898</TotalTime>
  <Words>2423</Words>
  <Application>Microsoft Macintosh PowerPoint</Application>
  <PresentationFormat>On-screen Show (4:3)</PresentationFormat>
  <Paragraphs>907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Object Relational Mapping (ORM) </vt:lpstr>
      <vt:lpstr>Outline</vt:lpstr>
      <vt:lpstr>The Big Picture</vt:lpstr>
      <vt:lpstr>Object Relational Mapping (ORM)</vt:lpstr>
      <vt:lpstr>OOP Recap</vt:lpstr>
      <vt:lpstr>Object Serialization</vt:lpstr>
      <vt:lpstr>Outline</vt:lpstr>
      <vt:lpstr>Java Persistence API (JPA)</vt:lpstr>
      <vt:lpstr>Introduction to ORM</vt:lpstr>
      <vt:lpstr>JPA Walkthrough</vt:lpstr>
      <vt:lpstr>@Entity</vt:lpstr>
      <vt:lpstr>@Entity</vt:lpstr>
      <vt:lpstr>@Entity</vt:lpstr>
      <vt:lpstr>Outline</vt:lpstr>
      <vt:lpstr>Entity Relationships</vt:lpstr>
      <vt:lpstr>@OneToMany / @ManyToOne</vt:lpstr>
      <vt:lpstr>@OneToMany / @ManyToOne</vt:lpstr>
      <vt:lpstr>@OneToMany / @ManyToOne</vt:lpstr>
      <vt:lpstr>@OneToMany / @ManyToOne</vt:lpstr>
      <vt:lpstr>@ManyToMany</vt:lpstr>
      <vt:lpstr>@ManyToMany</vt:lpstr>
      <vt:lpstr>@ManyToMany</vt:lpstr>
      <vt:lpstr>@ManyToMany</vt:lpstr>
      <vt:lpstr>@ManyToMany with Attributes</vt:lpstr>
      <vt:lpstr>@ManyToMany with Attributes</vt:lpstr>
      <vt:lpstr>@ManyToMany with Attributes</vt:lpstr>
      <vt:lpstr>@ManyToMany with Attributes</vt:lpstr>
      <vt:lpstr>@OneToOne</vt:lpstr>
      <vt:lpstr>@OneToOne</vt:lpstr>
      <vt:lpstr>@OneToOne</vt:lpstr>
      <vt:lpstr>@OneToOne</vt:lpstr>
      <vt:lpstr>@OneToOne vs. @Embeddable</vt:lpstr>
      <vt:lpstr>Outline</vt:lpstr>
      <vt:lpstr>Inheritance</vt:lpstr>
      <vt:lpstr>Inheritance</vt:lpstr>
      <vt:lpstr>Inheritance</vt:lpstr>
      <vt:lpstr>Inheritance</vt:lpstr>
      <vt:lpstr>Inheritance</vt:lpstr>
      <vt:lpstr>Outline</vt:lpstr>
      <vt:lpstr>Putting it all together</vt:lpstr>
      <vt:lpstr>Putting it all together</vt:lpstr>
      <vt:lpstr>Putting it all together</vt:lpstr>
      <vt:lpstr>Putting it all together</vt:lpstr>
    </vt:vector>
  </TitlesOfParts>
  <Company>Carnegie Mellon University in Qatar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Mohammad Dashti</cp:lastModifiedBy>
  <cp:revision>1431</cp:revision>
  <dcterms:created xsi:type="dcterms:W3CDTF">2013-11-24T06:45:02Z</dcterms:created>
  <dcterms:modified xsi:type="dcterms:W3CDTF">2018-12-23T07:37:51Z</dcterms:modified>
</cp:coreProperties>
</file>