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578" r:id="rId2"/>
    <p:sldId id="579" r:id="rId3"/>
    <p:sldId id="593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1128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1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11: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58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64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9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33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all of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8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98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5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430268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means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 (i.e., dropping any attribute from the key makes it no longer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11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Closures, </a:t>
            </a:r>
            <a:r>
              <a:rPr lang="en-US" dirty="0" err="1" smtClean="0">
                <a:latin typeface="Calibri"/>
                <a:cs typeface="Calibri"/>
              </a:rPr>
              <a:t>superkeys</a:t>
            </a:r>
            <a:r>
              <a:rPr lang="en-US" dirty="0" smtClean="0">
                <a:latin typeface="Calibri"/>
                <a:cs typeface="Calibri"/>
              </a:rPr>
              <a:t> &amp; keys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ACTIVITY: The key or a key?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01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 xmlns="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 xmlns="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9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Activity-11-1.ipynb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6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 (</a:t>
            </a:r>
            <a:r>
              <a:rPr lang="ar-IQ" dirty="0" smtClean="0"/>
              <a:t>بستار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66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5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99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5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2332</Words>
  <Application>Microsoft Macintosh PowerPoint</Application>
  <PresentationFormat>Custom</PresentationFormat>
  <Paragraphs>255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11: Design Theory II</vt:lpstr>
      <vt:lpstr>Today’s Lecture</vt:lpstr>
      <vt:lpstr>Closures (بستار)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1.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Activity-11-1.ipynb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394</cp:revision>
  <dcterms:created xsi:type="dcterms:W3CDTF">2015-09-18T05:48:25Z</dcterms:created>
  <dcterms:modified xsi:type="dcterms:W3CDTF">2018-10-22T10:18:48Z</dcterms:modified>
</cp:coreProperties>
</file>