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89" r:id="rId4"/>
    <p:sldId id="288" r:id="rId5"/>
    <p:sldId id="278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-3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CA76-8D38-7046-B19E-5A689754EB87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2B13C-45B0-C046-83AB-190EE855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54DE-509B-4141-8D7C-7278C540F1D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 Activity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46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various ER diagrams could work, not just the following one!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02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1305518"/>
          </a:xfrm>
        </p:spPr>
        <p:txBody>
          <a:bodyPr/>
          <a:lstStyle/>
          <a:p>
            <a:pPr algn="r"/>
            <a:r>
              <a:rPr lang="ar-IQ" dirty="0" smtClean="0"/>
              <a:t>به نمودار موجودیت-رابطه‌تان فلش اضافه کنید!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99104"/>
            <a:ext cx="2213176" cy="1470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898" y="4474734"/>
            <a:ext cx="252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یک بازیکن فقط می‌تواند متعلق به یک تیم باشد</a:t>
            </a:r>
          </a:p>
          <a:p>
            <a:pPr algn="r"/>
            <a:r>
              <a:rPr lang="ar-IQ" sz="2400" dirty="0" smtClean="0">
                <a:latin typeface="+mj-lt"/>
              </a:rPr>
              <a:t>یک حرکت (مثل پاس گل یا کرنر زدن) فقط میتواند در یک بازی باشد.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179" y="2708845"/>
            <a:ext cx="2743992" cy="1646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90656" y="4782483"/>
            <a:ext cx="2403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بازیکنان می‌توانند یک </a:t>
            </a:r>
            <a:r>
              <a:rPr lang="ar-IQ" sz="2400" b="1" u="sng" dirty="0" smtClean="0">
                <a:latin typeface="+mj-lt"/>
              </a:rPr>
              <a:t>رکورد شخصی </a:t>
            </a:r>
            <a:r>
              <a:rPr lang="ar-IQ" sz="2400" dirty="0" smtClean="0">
                <a:latin typeface="+mj-lt"/>
              </a:rPr>
              <a:t>داشته باشند که به یک بازی و حرکت مشخص مرتبط است.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589" y="1997078"/>
            <a:ext cx="8976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IQ" sz="3200" dirty="0" smtClean="0">
                <a:latin typeface="+mj-lt"/>
              </a:rPr>
              <a:t>همچنین، مفاهیم جدید که </a:t>
            </a:r>
            <a:r>
              <a:rPr lang="ar-IQ" sz="3200" b="1" u="sng" dirty="0" smtClean="0">
                <a:latin typeface="+mj-lt"/>
              </a:rPr>
              <a:t>زیرشان خط کشیده شده </a:t>
            </a:r>
            <a:r>
              <a:rPr lang="ar-IQ" sz="3200" dirty="0" smtClean="0">
                <a:latin typeface="+mj-lt"/>
              </a:rPr>
              <a:t>است را هم اضافه کنید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4313" y="4810995"/>
            <a:ext cx="228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بازیکنان می‌توانند یک </a:t>
            </a:r>
            <a:r>
              <a:rPr lang="ar-IQ" sz="2400" b="1" u="sng" dirty="0" smtClean="0">
                <a:latin typeface="+mj-lt"/>
              </a:rPr>
              <a:t>وزن</a:t>
            </a:r>
            <a:r>
              <a:rPr lang="ar-IQ" sz="2400" dirty="0" smtClean="0">
                <a:latin typeface="+mj-lt"/>
              </a:rPr>
              <a:t> داشته باشند که در طول فصل و در خارج از فصل تغییر می‌کند.</a:t>
            </a:r>
            <a:endParaRPr lang="en-US" sz="2400" dirty="0" smtClean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346" y="2708845"/>
            <a:ext cx="2949777" cy="16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7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1305518"/>
          </a:xfrm>
        </p:spPr>
        <p:txBody>
          <a:bodyPr/>
          <a:lstStyle/>
          <a:p>
            <a:r>
              <a:rPr lang="en-US" dirty="0" smtClean="0"/>
              <a:t>Add arrows to your E/R diagram!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3064128"/>
            <a:ext cx="1568824" cy="1568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810995"/>
            <a:ext cx="2213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 player can only belong to one team, a play can only be in one game, a pass/run..?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0309" y="3064128"/>
            <a:ext cx="1795735" cy="1504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0309" y="4810995"/>
            <a:ext cx="240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Players can achieve a </a:t>
            </a:r>
            <a:r>
              <a:rPr lang="en-US" sz="2000" b="1" u="sng" dirty="0" smtClean="0">
                <a:latin typeface="+mj-lt"/>
              </a:rPr>
              <a:t>Personal Record</a:t>
            </a:r>
            <a:r>
              <a:rPr lang="en-US" sz="2000" dirty="0" smtClean="0">
                <a:latin typeface="+mj-lt"/>
              </a:rPr>
              <a:t> linked to a specific Game and Play</a:t>
            </a:r>
            <a:endParaRPr lang="en-US" sz="2000" b="1" u="sng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992284"/>
            <a:ext cx="635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Also make sure to add </a:t>
            </a:r>
            <a:r>
              <a:rPr lang="en-US" sz="2400" b="1" u="sng" dirty="0" smtClean="0">
                <a:latin typeface="+mj-lt"/>
              </a:rPr>
              <a:t>(new concepts underlined):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4313" y="4810995"/>
            <a:ext cx="2282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Players have a </a:t>
            </a:r>
            <a:r>
              <a:rPr lang="en-US" sz="2000" b="1" u="sng" dirty="0" smtClean="0">
                <a:latin typeface="+mj-lt"/>
              </a:rPr>
              <a:t>weight</a:t>
            </a:r>
            <a:r>
              <a:rPr lang="en-US" sz="2000" dirty="0" smtClean="0">
                <a:latin typeface="+mj-lt"/>
              </a:rPr>
              <a:t> which changes in on vs. off-season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313" y="3064128"/>
            <a:ext cx="1168041" cy="1557388"/>
          </a:xfrm>
          <a:prstGeom prst="rect">
            <a:avLst/>
          </a:prstGeom>
        </p:spPr>
      </p:pic>
      <p:pic>
        <p:nvPicPr>
          <p:cNvPr id="18" name="autumn_wi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38576" y="38809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79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3281547" y="4532775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3051719" y="2752837"/>
            <a:ext cx="229828" cy="204544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4543601" y="4167900"/>
            <a:ext cx="1230853" cy="6303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774454" y="3941279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694861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269657" y="4394520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25715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6500511" y="4394520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6500512" y="4394520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46049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567681" y="2339833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93721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2068517" y="1968607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3535757" y="2251333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4019796" y="19858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2784873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 flipH="1">
            <a:off x="3051720" y="1968607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774454" y="1779329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5580724" y="95805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155520" y="1489059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5281850" y="1985831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3597581" y="335787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V="1">
            <a:off x="3912574" y="3888876"/>
            <a:ext cx="259802" cy="64389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427" y="3748215"/>
            <a:ext cx="1111027" cy="111102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3072" y="4977624"/>
            <a:ext cx="2213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 player can only belong to one team, a play can only be in one game, a </a:t>
            </a:r>
            <a:r>
              <a:rPr lang="en-US" sz="2000" dirty="0" smtClean="0">
                <a:latin typeface="+mj-lt"/>
              </a:rPr>
              <a:t>pass/run..?</a:t>
            </a:r>
            <a:endParaRPr lang="en-US" sz="2000" dirty="0"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3611215" y="1928085"/>
            <a:ext cx="646496" cy="6464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7647083" y="363425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flipH="1">
            <a:off x="8909137" y="3047999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6" idx="3"/>
            <a:endCxn id="49" idx="1"/>
          </p:cNvCxnSpPr>
          <p:nvPr/>
        </p:nvCxnSpPr>
        <p:spPr bwMode="auto">
          <a:xfrm flipV="1">
            <a:off x="7226568" y="3899754"/>
            <a:ext cx="420515" cy="268146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757700" y="2605337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85257" y="124832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8460053" y="1779330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8232318" y="2831958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742530" y="1985831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6970264" y="2703177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317584" y="121948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9483757" y="1750490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742530" y="1985831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8"/>
          <p:cNvSpPr>
            <a:spLocks noChangeArrowheads="1"/>
          </p:cNvSpPr>
          <p:nvPr/>
        </p:nvSpPr>
        <p:spPr bwMode="auto">
          <a:xfrm>
            <a:off x="6970264" y="198583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8232318" y="2251334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>
          <a:xfrm>
            <a:off x="7962381" y="1965671"/>
            <a:ext cx="646496" cy="6464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972391" y="2665592"/>
            <a:ext cx="646496" cy="6464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241859" y="3602287"/>
            <a:ext cx="646496" cy="6464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3881373" y="359714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endCxn id="60" idx="1"/>
          </p:cNvCxnSpPr>
          <p:nvPr/>
        </p:nvCxnSpPr>
        <p:spPr bwMode="auto">
          <a:xfrm>
            <a:off x="3051719" y="2752837"/>
            <a:ext cx="829654" cy="110981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0" idx="3"/>
          </p:cNvCxnSpPr>
          <p:nvPr/>
        </p:nvCxnSpPr>
        <p:spPr bwMode="auto">
          <a:xfrm>
            <a:off x="5143427" y="3862652"/>
            <a:ext cx="631027" cy="30524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774454" y="3941279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694861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269657" y="4394520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25715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6500511" y="4394520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6500512" y="4394520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46049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567681" y="2339833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93721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2068517" y="1968607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3535757" y="2251333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4019796" y="19858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2784873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 flipH="1">
            <a:off x="3051720" y="1968607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774454" y="1779329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5580724" y="95805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155520" y="1489059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5281850" y="1985831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4624863" y="285024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5" name="Straight Connector 104"/>
          <p:cNvCxnSpPr>
            <a:stCxn id="60" idx="0"/>
            <a:endCxn id="104" idx="4"/>
          </p:cNvCxnSpPr>
          <p:nvPr/>
        </p:nvCxnSpPr>
        <p:spPr bwMode="auto">
          <a:xfrm flipV="1">
            <a:off x="4512400" y="3381249"/>
            <a:ext cx="687258" cy="2159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7647083" y="363425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flipH="1">
            <a:off x="8909137" y="3047999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6" idx="3"/>
            <a:endCxn id="49" idx="1"/>
          </p:cNvCxnSpPr>
          <p:nvPr/>
        </p:nvCxnSpPr>
        <p:spPr bwMode="auto">
          <a:xfrm flipV="1">
            <a:off x="7226568" y="3899754"/>
            <a:ext cx="420515" cy="268146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757700" y="2605337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85257" y="124832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8460053" y="1779330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8232318" y="2831958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742530" y="1985831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6970264" y="2703177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317584" y="121948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9483757" y="1750490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742530" y="1985831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8"/>
          <p:cNvSpPr>
            <a:spLocks noChangeArrowheads="1"/>
          </p:cNvSpPr>
          <p:nvPr/>
        </p:nvSpPr>
        <p:spPr bwMode="auto">
          <a:xfrm>
            <a:off x="6970264" y="198583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8232318" y="2251334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438" y="3460184"/>
            <a:ext cx="1795735" cy="150478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929438" y="5207052"/>
            <a:ext cx="240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Players can achieve a </a:t>
            </a:r>
            <a:r>
              <a:rPr lang="en-US" sz="2000" b="1" u="sng" dirty="0">
                <a:latin typeface="+mj-lt"/>
              </a:rPr>
              <a:t>Personal Record</a:t>
            </a:r>
            <a:r>
              <a:rPr lang="en-US" sz="2000" dirty="0">
                <a:latin typeface="+mj-lt"/>
              </a:rPr>
              <a:t> linked to a specific Game and Play</a:t>
            </a:r>
            <a:endParaRPr lang="en-US" sz="2000" b="1" u="sng" dirty="0">
              <a:latin typeface="+mj-lt"/>
            </a:endParaRPr>
          </a:p>
        </p:txBody>
      </p:sp>
      <p:sp>
        <p:nvSpPr>
          <p:cNvPr id="87" name="AutoShape 8"/>
          <p:cNvSpPr>
            <a:spLocks noChangeArrowheads="1"/>
          </p:cNvSpPr>
          <p:nvPr/>
        </p:nvSpPr>
        <p:spPr bwMode="auto">
          <a:xfrm>
            <a:off x="3359668" y="417595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8" name="Straight Connector 87"/>
          <p:cNvCxnSpPr>
            <a:stCxn id="87" idx="3"/>
            <a:endCxn id="66" idx="1"/>
          </p:cNvCxnSpPr>
          <p:nvPr/>
        </p:nvCxnSpPr>
        <p:spPr bwMode="auto">
          <a:xfrm flipV="1">
            <a:off x="4621722" y="4167900"/>
            <a:ext cx="1152732" cy="27356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76" idx="2"/>
            <a:endCxn id="87" idx="1"/>
          </p:cNvCxnSpPr>
          <p:nvPr/>
        </p:nvCxnSpPr>
        <p:spPr bwMode="auto">
          <a:xfrm>
            <a:off x="3051719" y="2752837"/>
            <a:ext cx="307949" cy="16886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901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3881373" y="359714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endCxn id="60" idx="1"/>
          </p:cNvCxnSpPr>
          <p:nvPr/>
        </p:nvCxnSpPr>
        <p:spPr bwMode="auto">
          <a:xfrm>
            <a:off x="3051719" y="2752837"/>
            <a:ext cx="829654" cy="110981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0" idx="3"/>
          </p:cNvCxnSpPr>
          <p:nvPr/>
        </p:nvCxnSpPr>
        <p:spPr bwMode="auto">
          <a:xfrm>
            <a:off x="5143427" y="3862652"/>
            <a:ext cx="631027" cy="30524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774454" y="3941279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694861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269657" y="4394520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25715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6500511" y="4394520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6500512" y="4394520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46049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567681" y="2339833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93721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2068517" y="1968607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3535757" y="2251333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4019796" y="19858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2784873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 flipH="1">
            <a:off x="3051720" y="1968607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774454" y="1779329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5580724" y="95805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155520" y="1489059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5281850" y="1985831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4624863" y="285024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5" name="Straight Connector 104"/>
          <p:cNvCxnSpPr>
            <a:stCxn id="60" idx="0"/>
            <a:endCxn id="104" idx="4"/>
          </p:cNvCxnSpPr>
          <p:nvPr/>
        </p:nvCxnSpPr>
        <p:spPr bwMode="auto">
          <a:xfrm flipV="1">
            <a:off x="4512400" y="3381249"/>
            <a:ext cx="687258" cy="2159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7647083" y="363425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flipH="1">
            <a:off x="8909137" y="3047999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6" idx="3"/>
            <a:endCxn id="49" idx="1"/>
          </p:cNvCxnSpPr>
          <p:nvPr/>
        </p:nvCxnSpPr>
        <p:spPr bwMode="auto">
          <a:xfrm flipV="1">
            <a:off x="7226568" y="3899754"/>
            <a:ext cx="420515" cy="268146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757700" y="2605337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85257" y="124832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8460053" y="1779330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8232318" y="2831958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742530" y="1985831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6970264" y="2703177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317584" y="121948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9483757" y="1750490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742530" y="1985831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8"/>
          <p:cNvSpPr>
            <a:spLocks noChangeArrowheads="1"/>
          </p:cNvSpPr>
          <p:nvPr/>
        </p:nvSpPr>
        <p:spPr bwMode="auto">
          <a:xfrm>
            <a:off x="6970264" y="198583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8232318" y="2251334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87" name="AutoShape 8"/>
          <p:cNvSpPr>
            <a:spLocks noChangeArrowheads="1"/>
          </p:cNvSpPr>
          <p:nvPr/>
        </p:nvSpPr>
        <p:spPr bwMode="auto">
          <a:xfrm>
            <a:off x="3359668" y="417595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8" name="Straight Connector 87"/>
          <p:cNvCxnSpPr>
            <a:stCxn id="87" idx="3"/>
            <a:endCxn id="66" idx="1"/>
          </p:cNvCxnSpPr>
          <p:nvPr/>
        </p:nvCxnSpPr>
        <p:spPr bwMode="auto">
          <a:xfrm flipV="1">
            <a:off x="4621722" y="4167900"/>
            <a:ext cx="1152732" cy="27356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76" idx="2"/>
            <a:endCxn id="87" idx="1"/>
          </p:cNvCxnSpPr>
          <p:nvPr/>
        </p:nvCxnSpPr>
        <p:spPr bwMode="auto">
          <a:xfrm>
            <a:off x="3051719" y="2752837"/>
            <a:ext cx="307949" cy="16886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0375987" y="2434158"/>
            <a:ext cx="1799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Players might have </a:t>
            </a:r>
            <a:r>
              <a:rPr lang="en-US" sz="2000" dirty="0" smtClean="0">
                <a:latin typeface="+mj-lt"/>
              </a:rPr>
              <a:t>different weights at different times</a:t>
            </a:r>
            <a:endParaRPr lang="en-US" sz="2000" i="1" dirty="0">
              <a:latin typeface="+mj-lt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11" y="559908"/>
            <a:ext cx="1256770" cy="174829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551217" y="4299822"/>
            <a:ext cx="358451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point here is that different players might have </a:t>
            </a:r>
            <a:r>
              <a:rPr lang="en-US" sz="2400" i="1" dirty="0" smtClean="0">
                <a:latin typeface="+mj-lt"/>
              </a:rPr>
              <a:t>different numbers </a:t>
            </a:r>
            <a:r>
              <a:rPr lang="en-US" sz="2400" dirty="0" smtClean="0">
                <a:latin typeface="+mj-lt"/>
              </a:rPr>
              <a:t>of training / weight phases- hence should represent as new entity!</a:t>
            </a:r>
            <a:endParaRPr lang="en-US" sz="2400" dirty="0">
              <a:latin typeface="+mj-lt"/>
            </a:endParaRPr>
          </a:p>
        </p:txBody>
      </p:sp>
      <p:cxnSp>
        <p:nvCxnSpPr>
          <p:cNvPr id="95" name="Straight Connector 94"/>
          <p:cNvCxnSpPr>
            <a:stCxn id="96" idx="3"/>
            <a:endCxn id="76" idx="1"/>
          </p:cNvCxnSpPr>
          <p:nvPr/>
        </p:nvCxnSpPr>
        <p:spPr bwMode="auto">
          <a:xfrm flipV="1">
            <a:off x="2296934" y="2546335"/>
            <a:ext cx="270747" cy="2557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8"/>
          <p:cNvSpPr>
            <a:spLocks noChangeArrowheads="1"/>
          </p:cNvSpPr>
          <p:nvPr/>
        </p:nvSpPr>
        <p:spPr bwMode="auto">
          <a:xfrm>
            <a:off x="1271402" y="2586388"/>
            <a:ext cx="1025532" cy="43148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WeightOf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884526" y="3273137"/>
            <a:ext cx="786649" cy="335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Weight</a:t>
            </a:r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737030" y="3935404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Weight</a:t>
            </a:r>
          </a:p>
        </p:txBody>
      </p:sp>
      <p:cxnSp>
        <p:nvCxnSpPr>
          <p:cNvPr id="99" name="Straight Connector 98"/>
          <p:cNvCxnSpPr>
            <a:stCxn id="97" idx="2"/>
            <a:endCxn id="98" idx="0"/>
          </p:cNvCxnSpPr>
          <p:nvPr/>
        </p:nvCxnSpPr>
        <p:spPr bwMode="auto">
          <a:xfrm flipH="1">
            <a:off x="1204103" y="3608740"/>
            <a:ext cx="73748" cy="32666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6696" y="4252732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101" name="Straight Connector 100"/>
          <p:cNvCxnSpPr>
            <a:stCxn id="100" idx="0"/>
            <a:endCxn id="97" idx="2"/>
          </p:cNvCxnSpPr>
          <p:nvPr/>
        </p:nvCxnSpPr>
        <p:spPr bwMode="auto">
          <a:xfrm flipV="1">
            <a:off x="473769" y="3608740"/>
            <a:ext cx="804082" cy="6439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6" idx="1"/>
            <a:endCxn id="97" idx="0"/>
          </p:cNvCxnSpPr>
          <p:nvPr/>
        </p:nvCxnSpPr>
        <p:spPr bwMode="auto">
          <a:xfrm>
            <a:off x="1271402" y="2802133"/>
            <a:ext cx="6449" cy="47100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2"/>
          <p:cNvSpPr>
            <a:spLocks noChangeArrowheads="1"/>
          </p:cNvSpPr>
          <p:nvPr/>
        </p:nvSpPr>
        <p:spPr bwMode="auto">
          <a:xfrm>
            <a:off x="1449292" y="4287325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Time Period</a:t>
            </a:r>
          </a:p>
        </p:txBody>
      </p:sp>
      <p:cxnSp>
        <p:nvCxnSpPr>
          <p:cNvPr id="107" name="Straight Connector 106"/>
          <p:cNvCxnSpPr>
            <a:stCxn id="106" idx="0"/>
            <a:endCxn id="97" idx="2"/>
          </p:cNvCxnSpPr>
          <p:nvPr/>
        </p:nvCxnSpPr>
        <p:spPr bwMode="auto">
          <a:xfrm flipH="1" flipV="1">
            <a:off x="1277851" y="3608740"/>
            <a:ext cx="638514" cy="6785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961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3881373" y="359714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endCxn id="60" idx="1"/>
          </p:cNvCxnSpPr>
          <p:nvPr/>
        </p:nvCxnSpPr>
        <p:spPr bwMode="auto">
          <a:xfrm>
            <a:off x="3051719" y="2752837"/>
            <a:ext cx="829654" cy="110981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0" idx="3"/>
          </p:cNvCxnSpPr>
          <p:nvPr/>
        </p:nvCxnSpPr>
        <p:spPr bwMode="auto">
          <a:xfrm>
            <a:off x="5143427" y="3862652"/>
            <a:ext cx="631027" cy="30524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774454" y="3941279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694861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269657" y="4394520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25715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6500511" y="4394520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6500512" y="4394520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46049" y="508450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567681" y="2339833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93721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2068517" y="1968607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3535757" y="2251333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4019796" y="19858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2784873" y="1437602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 flipH="1">
            <a:off x="3051720" y="1968607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774454" y="1779329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5580724" y="95805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155520" y="1489059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5281850" y="1985831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4624863" y="285024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5" name="Straight Connector 104"/>
          <p:cNvCxnSpPr>
            <a:stCxn id="60" idx="0"/>
            <a:endCxn id="104" idx="4"/>
          </p:cNvCxnSpPr>
          <p:nvPr/>
        </p:nvCxnSpPr>
        <p:spPr bwMode="auto">
          <a:xfrm flipV="1">
            <a:off x="4512400" y="3381249"/>
            <a:ext cx="687258" cy="2159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7647083" y="363425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flipH="1">
            <a:off x="8909137" y="3047999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6" idx="3"/>
            <a:endCxn id="49" idx="1"/>
          </p:cNvCxnSpPr>
          <p:nvPr/>
        </p:nvCxnSpPr>
        <p:spPr bwMode="auto">
          <a:xfrm flipV="1">
            <a:off x="7226568" y="3899754"/>
            <a:ext cx="420515" cy="268146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757700" y="2605337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85257" y="124832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8460053" y="1779330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8232318" y="2831958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742530" y="1985831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6970264" y="2703177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317584" y="1219485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9483757" y="1750490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742530" y="1985831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8"/>
          <p:cNvSpPr>
            <a:spLocks noChangeArrowheads="1"/>
          </p:cNvSpPr>
          <p:nvPr/>
        </p:nvSpPr>
        <p:spPr bwMode="auto">
          <a:xfrm>
            <a:off x="6970264" y="1985831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8232318" y="2251334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87" name="AutoShape 8"/>
          <p:cNvSpPr>
            <a:spLocks noChangeArrowheads="1"/>
          </p:cNvSpPr>
          <p:nvPr/>
        </p:nvSpPr>
        <p:spPr bwMode="auto">
          <a:xfrm>
            <a:off x="3359668" y="417595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8" name="Straight Connector 87"/>
          <p:cNvCxnSpPr>
            <a:stCxn id="87" idx="3"/>
            <a:endCxn id="66" idx="1"/>
          </p:cNvCxnSpPr>
          <p:nvPr/>
        </p:nvCxnSpPr>
        <p:spPr bwMode="auto">
          <a:xfrm flipV="1">
            <a:off x="4621722" y="4167900"/>
            <a:ext cx="1152732" cy="27356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76" idx="2"/>
            <a:endCxn id="87" idx="1"/>
          </p:cNvCxnSpPr>
          <p:nvPr/>
        </p:nvCxnSpPr>
        <p:spPr bwMode="auto">
          <a:xfrm>
            <a:off x="3051719" y="2752837"/>
            <a:ext cx="307949" cy="16886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0244619" y="2947020"/>
            <a:ext cx="1799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Players might have </a:t>
            </a:r>
            <a:r>
              <a:rPr lang="en-US" sz="2000" dirty="0" smtClean="0">
                <a:latin typeface="+mj-lt"/>
              </a:rPr>
              <a:t>different weights at different times</a:t>
            </a:r>
            <a:endParaRPr lang="en-US" sz="2000" i="1" dirty="0">
              <a:latin typeface="+mj-lt"/>
            </a:endParaRPr>
          </a:p>
        </p:txBody>
      </p:sp>
      <p:cxnSp>
        <p:nvCxnSpPr>
          <p:cNvPr id="95" name="Straight Connector 94"/>
          <p:cNvCxnSpPr>
            <a:stCxn id="96" idx="3"/>
            <a:endCxn id="76" idx="1"/>
          </p:cNvCxnSpPr>
          <p:nvPr/>
        </p:nvCxnSpPr>
        <p:spPr bwMode="auto">
          <a:xfrm flipV="1">
            <a:off x="2296934" y="2546335"/>
            <a:ext cx="270747" cy="2557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8"/>
          <p:cNvSpPr>
            <a:spLocks noChangeArrowheads="1"/>
          </p:cNvSpPr>
          <p:nvPr/>
        </p:nvSpPr>
        <p:spPr bwMode="auto">
          <a:xfrm>
            <a:off x="1271402" y="2586388"/>
            <a:ext cx="1025532" cy="43148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WeightOf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884526" y="3273137"/>
            <a:ext cx="786649" cy="335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Weight</a:t>
            </a:r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737030" y="3935404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Weight</a:t>
            </a:r>
          </a:p>
        </p:txBody>
      </p:sp>
      <p:cxnSp>
        <p:nvCxnSpPr>
          <p:cNvPr id="99" name="Straight Connector 98"/>
          <p:cNvCxnSpPr>
            <a:stCxn id="97" idx="2"/>
            <a:endCxn id="98" idx="0"/>
          </p:cNvCxnSpPr>
          <p:nvPr/>
        </p:nvCxnSpPr>
        <p:spPr bwMode="auto">
          <a:xfrm flipH="1">
            <a:off x="1204103" y="3608740"/>
            <a:ext cx="73748" cy="32666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6696" y="4252732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101" name="Straight Connector 100"/>
          <p:cNvCxnSpPr>
            <a:stCxn id="100" idx="0"/>
            <a:endCxn id="97" idx="2"/>
          </p:cNvCxnSpPr>
          <p:nvPr/>
        </p:nvCxnSpPr>
        <p:spPr bwMode="auto">
          <a:xfrm flipV="1">
            <a:off x="473769" y="3608740"/>
            <a:ext cx="804082" cy="6439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6" idx="1"/>
            <a:endCxn id="97" idx="0"/>
          </p:cNvCxnSpPr>
          <p:nvPr/>
        </p:nvCxnSpPr>
        <p:spPr bwMode="auto">
          <a:xfrm>
            <a:off x="1271402" y="2802133"/>
            <a:ext cx="6449" cy="47100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2"/>
          <p:cNvSpPr>
            <a:spLocks noChangeArrowheads="1"/>
          </p:cNvSpPr>
          <p:nvPr/>
        </p:nvSpPr>
        <p:spPr bwMode="auto">
          <a:xfrm>
            <a:off x="1449292" y="4287325"/>
            <a:ext cx="934145" cy="43148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Time Period</a:t>
            </a:r>
          </a:p>
        </p:txBody>
      </p:sp>
      <p:cxnSp>
        <p:nvCxnSpPr>
          <p:cNvPr id="107" name="Straight Connector 106"/>
          <p:cNvCxnSpPr>
            <a:stCxn id="106" idx="0"/>
            <a:endCxn id="97" idx="2"/>
          </p:cNvCxnSpPr>
          <p:nvPr/>
        </p:nvCxnSpPr>
        <p:spPr bwMode="auto">
          <a:xfrm flipH="1" flipV="1">
            <a:off x="1277851" y="3608740"/>
            <a:ext cx="638514" cy="6785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076" y="4738426"/>
            <a:ext cx="1457840" cy="194378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8183" y="403167"/>
            <a:ext cx="1227082" cy="217807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11" y="5332110"/>
            <a:ext cx="2039391" cy="131230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28" y="403167"/>
            <a:ext cx="1429912" cy="12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437</Words>
  <Application>Microsoft Macintosh PowerPoint</Application>
  <PresentationFormat>Custom</PresentationFormat>
  <Paragraphs>118</Paragraphs>
  <Slides>8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7 Activity Solutions</vt:lpstr>
      <vt:lpstr>Activity 1</vt:lpstr>
      <vt:lpstr>به نمودار موجودیت-رابطه‌تان فلش اضافه کنید!</vt:lpstr>
      <vt:lpstr>Add arrows to your E/R diagram!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Activity Solutions</dc:title>
  <dc:creator>Alex Ratner</dc:creator>
  <cp:lastModifiedBy>Mohammad Dashti</cp:lastModifiedBy>
  <cp:revision>25</cp:revision>
  <dcterms:created xsi:type="dcterms:W3CDTF">2015-10-02T22:22:04Z</dcterms:created>
  <dcterms:modified xsi:type="dcterms:W3CDTF">2018-10-07T19:42:16Z</dcterms:modified>
</cp:coreProperties>
</file>