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2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171-8A9D-6617-47CF-157026B4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56C9-7741-BA0F-2146-DA3AD2E9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0BD5-0F30-8ED5-D493-C251A5B7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02D8-BBFA-D100-6D04-2529C6F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2629-F147-7D43-3CCC-17B0A66B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5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795-6811-B4F8-17AC-990D212B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9A86-1F39-4156-272E-AA693272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C94F-6A0F-1FC0-B6C1-563EE66E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BCC7-1210-0BEF-BA9A-3710A506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66C4-1FB8-03FF-2FC5-F406E201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4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B491A-EFEC-A2CD-C04D-CA956218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9BA54-2DFA-9AA2-B353-155935F7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67A4-66E5-992F-FC9D-AA3D1D0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1BC7-5377-0287-267E-CA92A53D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1875-76EE-98B6-D41A-BBD9FCA3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611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9995-3A1C-6781-30B8-0A3177C3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3709-93E5-9C84-EDD6-7416D26F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81FD-C6CF-6632-12A2-7BBF8B73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0FAD-5410-7949-0391-4ABB3EE1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0EED-A59D-DADF-0620-F0758993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8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79D1-EF9C-9CA9-DBFD-0D8EADD6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734D-76CD-89ED-C6A0-44C62F80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F8F6-93C9-D6CA-3B49-95F46E1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70DC-CC40-E623-4F51-4471BF2C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93A8-F3EB-F629-9E94-180E2A97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44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1C6B-2238-07D6-BD4F-665BD5B2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938B-B491-7E59-971C-7D076CCB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3765-E11F-A1FF-AB2E-E600EBFF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3A84D-7E17-59A6-B348-70D65CD4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5177-F93F-48B9-F1D3-60D2770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2A8B-69D5-A564-A096-D3DDC3F6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46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3A4B-8589-38C9-2E5E-2EB2D83D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85AD-FD6A-ADD9-42FE-8385E5AA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F5AE-0F98-9F91-3DE8-3C71F3E5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1BEC1-FFB8-9470-BA9E-6CC695C68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B80E-ECF9-BA63-7266-A81C290B3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0EDC7-1971-BDC8-21E5-9A0F2606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37740-7299-110F-C945-9D08D7C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DB734-C1C9-1B6F-0468-D4F5F8D3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02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C1-3441-87FC-4DEA-C8D4B814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FEC72-16C6-278E-EAD6-ECB52C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F64E-D064-4A2A-36F1-A7B6E0CB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C9230-54E3-A2AD-89FE-D34BA4F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8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A993A-9DB1-05FF-DF37-DCB6F522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AB434-50AD-2DBE-D099-7A20028F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50B9B-AF6B-2C48-84F7-A9DCFBD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37E3-0EC8-215E-1BB2-9D42E05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836B-F422-AB60-9F71-46407B93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4249-CFA1-968A-8BD2-0CD51ECC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75FC9-0406-5660-DFD4-E0A2E25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4A95-1970-F17C-71D1-55141876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B3273-CB58-2A63-976F-951AC2AF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24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A6A-1EA3-3889-88D0-C0FC29D6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93BB8-8C7A-F429-60F1-18A713DD5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ACF6E-A28E-C131-3D18-A15A9020B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83EA-F9A1-C63F-38F6-A88E24F4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8A2FB-AB71-365C-1146-64D64F1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A185-879C-FBA5-C9FC-CEB04CB9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13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4ABA-7FCE-3169-C627-1DDD2939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2FA2-D27F-6786-90A8-D6631078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5654-8BC8-960B-DBEB-379FAD69A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DD7E-B152-6049-9E82-7E6BA71A9D0F}" type="datetimeFigureOut">
              <a:rPr lang="en-DE" smtClean="0"/>
              <a:t>12.12.23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5C32-AB25-E756-F805-92A3A344B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F62E-11CD-C4CA-8E28-58501FD4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3124-D1B8-7C46-B234-F863ADB946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1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7BD792D0-2F2E-94F6-EEE3-7BFCD482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7855" y="990600"/>
            <a:ext cx="914400" cy="914400"/>
          </a:xfrm>
          <a:prstGeom prst="rect">
            <a:avLst/>
          </a:prstGeom>
        </p:spPr>
      </p:pic>
      <p:pic>
        <p:nvPicPr>
          <p:cNvPr id="10" name="Graphic 9" descr="Group of men with solid fill">
            <a:extLst>
              <a:ext uri="{FF2B5EF4-FFF2-40B4-BE49-F238E27FC236}">
                <a16:creationId xmlns:a16="http://schemas.microsoft.com/office/drawing/2014/main" id="{E6AFF2AB-2682-D59E-FB76-D667AD12B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855" y="2660073"/>
            <a:ext cx="914400" cy="914400"/>
          </a:xfrm>
          <a:prstGeom prst="rect">
            <a:avLst/>
          </a:prstGeom>
        </p:spPr>
      </p:pic>
      <p:pic>
        <p:nvPicPr>
          <p:cNvPr id="12" name="Graphic 11" descr="Fork In Road outline">
            <a:extLst>
              <a:ext uri="{FF2B5EF4-FFF2-40B4-BE49-F238E27FC236}">
                <a16:creationId xmlns:a16="http://schemas.microsoft.com/office/drawing/2014/main" id="{16BADFC0-7EDB-F6B4-1B51-B7946D607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324349" y="1794164"/>
            <a:ext cx="914400" cy="1163782"/>
          </a:xfrm>
          <a:prstGeom prst="rect">
            <a:avLst/>
          </a:prstGeom>
        </p:spPr>
      </p:pic>
      <p:pic>
        <p:nvPicPr>
          <p:cNvPr id="13" name="Graphic 12" descr="Group of men with solid fill">
            <a:extLst>
              <a:ext uri="{FF2B5EF4-FFF2-40B4-BE49-F238E27FC236}">
                <a16:creationId xmlns:a16="http://schemas.microsoft.com/office/drawing/2014/main" id="{C2F1EFDF-CA18-81FC-B363-2C79B0ED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6945" y="1558637"/>
            <a:ext cx="914400" cy="914400"/>
          </a:xfrm>
          <a:prstGeom prst="rect">
            <a:avLst/>
          </a:prstGeom>
        </p:spPr>
      </p:pic>
      <p:pic>
        <p:nvPicPr>
          <p:cNvPr id="14" name="Graphic 13" descr="Group of men with solid fill">
            <a:extLst>
              <a:ext uri="{FF2B5EF4-FFF2-40B4-BE49-F238E27FC236}">
                <a16:creationId xmlns:a16="http://schemas.microsoft.com/office/drawing/2014/main" id="{58398498-201C-C65A-2897-0554FB9BC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8792" y="2036620"/>
            <a:ext cx="914400" cy="914400"/>
          </a:xfrm>
          <a:prstGeom prst="rect">
            <a:avLst/>
          </a:prstGeom>
        </p:spPr>
      </p:pic>
      <p:pic>
        <p:nvPicPr>
          <p:cNvPr id="16" name="Graphic 15" descr="Network outline">
            <a:extLst>
              <a:ext uri="{FF2B5EF4-FFF2-40B4-BE49-F238E27FC236}">
                <a16:creationId xmlns:a16="http://schemas.microsoft.com/office/drawing/2014/main" id="{B15844D6-10AF-AADE-3943-77325000C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8619" y="990600"/>
            <a:ext cx="914400" cy="914400"/>
          </a:xfrm>
          <a:prstGeom prst="rect">
            <a:avLst/>
          </a:prstGeom>
        </p:spPr>
      </p:pic>
      <p:pic>
        <p:nvPicPr>
          <p:cNvPr id="17" name="Graphic 16" descr="Network outline">
            <a:extLst>
              <a:ext uri="{FF2B5EF4-FFF2-40B4-BE49-F238E27FC236}">
                <a16:creationId xmlns:a16="http://schemas.microsoft.com/office/drawing/2014/main" id="{DC2AAE36-175E-F5EB-CE04-63528D4AE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8619" y="266007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BBC06F-ED7C-241B-D148-D55137CC8055}"/>
              </a:ext>
            </a:extLst>
          </p:cNvPr>
          <p:cNvSpPr txBox="1"/>
          <p:nvPr/>
        </p:nvSpPr>
        <p:spPr>
          <a:xfrm>
            <a:off x="8174181" y="1263134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i="1" dirty="0">
                <a:solidFill>
                  <a:schemeClr val="accent1"/>
                </a:solidFill>
              </a:rPr>
              <a:t>Treatment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5A2B4-A4A8-01DC-8005-03E176601E2F}"/>
              </a:ext>
            </a:extLst>
          </p:cNvPr>
          <p:cNvSpPr txBox="1"/>
          <p:nvPr/>
        </p:nvSpPr>
        <p:spPr>
          <a:xfrm>
            <a:off x="8174180" y="293260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i="1" dirty="0">
                <a:solidFill>
                  <a:schemeClr val="accent6">
                    <a:lumMod val="75000"/>
                  </a:schemeClr>
                </a:solidFill>
              </a:rPr>
              <a:t>Treatment B</a:t>
            </a:r>
          </a:p>
        </p:txBody>
      </p:sp>
      <p:pic>
        <p:nvPicPr>
          <p:cNvPr id="21" name="Graphic 20" descr="Arrow Right outline">
            <a:extLst>
              <a:ext uri="{FF2B5EF4-FFF2-40B4-BE49-F238E27FC236}">
                <a16:creationId xmlns:a16="http://schemas.microsoft.com/office/drawing/2014/main" id="{33ADE175-B8D7-6A4C-F907-99579DE932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6091" y="1056409"/>
            <a:ext cx="623455" cy="782782"/>
          </a:xfrm>
          <a:prstGeom prst="rect">
            <a:avLst/>
          </a:prstGeom>
        </p:spPr>
      </p:pic>
      <p:pic>
        <p:nvPicPr>
          <p:cNvPr id="22" name="Graphic 21" descr="Arrow Right outline">
            <a:extLst>
              <a:ext uri="{FF2B5EF4-FFF2-40B4-BE49-F238E27FC236}">
                <a16:creationId xmlns:a16="http://schemas.microsoft.com/office/drawing/2014/main" id="{95D56498-0A6E-2CC3-718B-2F15FFAFB4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6091" y="2725882"/>
            <a:ext cx="623455" cy="782782"/>
          </a:xfrm>
          <a:prstGeom prst="rect">
            <a:avLst/>
          </a:prstGeom>
        </p:spPr>
      </p:pic>
      <p:pic>
        <p:nvPicPr>
          <p:cNvPr id="23" name="Graphic 22" descr="Group of men with solid fill">
            <a:extLst>
              <a:ext uri="{FF2B5EF4-FFF2-40B4-BE49-F238E27FC236}">
                <a16:creationId xmlns:a16="http://schemas.microsoft.com/office/drawing/2014/main" id="{82468100-AEF1-7AB0-4278-7E2DCDD0B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386" y="2202873"/>
            <a:ext cx="914400" cy="914400"/>
          </a:xfrm>
          <a:prstGeom prst="rect">
            <a:avLst/>
          </a:prstGeom>
        </p:spPr>
      </p:pic>
      <p:pic>
        <p:nvPicPr>
          <p:cNvPr id="24" name="Graphic 23" descr="Group of men with solid fill">
            <a:extLst>
              <a:ext uri="{FF2B5EF4-FFF2-40B4-BE49-F238E27FC236}">
                <a16:creationId xmlns:a16="http://schemas.microsoft.com/office/drawing/2014/main" id="{87366CCE-8E97-F737-46C3-93B64C0BE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3251" y="1632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5B38DC2D-23CA-C7A3-DC8B-046C15FC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032" y="1850474"/>
            <a:ext cx="504798" cy="504798"/>
          </a:xfrm>
          <a:prstGeom prst="rect">
            <a:avLst/>
          </a:prstGeom>
        </p:spPr>
      </p:pic>
      <p:pic>
        <p:nvPicPr>
          <p:cNvPr id="3" name="Graphic 2" descr="Woman with solid fill">
            <a:extLst>
              <a:ext uri="{FF2B5EF4-FFF2-40B4-BE49-F238E27FC236}">
                <a16:creationId xmlns:a16="http://schemas.microsoft.com/office/drawing/2014/main" id="{BC6606F4-5B58-2939-0DFE-8F91EC085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773" y="995265"/>
            <a:ext cx="442211" cy="442211"/>
          </a:xfrm>
          <a:prstGeom prst="rect">
            <a:avLst/>
          </a:prstGeom>
        </p:spPr>
      </p:pic>
      <p:pic>
        <p:nvPicPr>
          <p:cNvPr id="4" name="Graphic 3" descr="Woman with solid fill">
            <a:extLst>
              <a:ext uri="{FF2B5EF4-FFF2-40B4-BE49-F238E27FC236}">
                <a16:creationId xmlns:a16="http://schemas.microsoft.com/office/drawing/2014/main" id="{F01056E7-3E73-8E04-837C-E24A057CB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640" y="2776739"/>
            <a:ext cx="491582" cy="491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C42DEA-E7FB-08B9-F6BE-D2847164BBCA}"/>
              </a:ext>
            </a:extLst>
          </p:cNvPr>
          <p:cNvSpPr/>
          <p:nvPr/>
        </p:nvSpPr>
        <p:spPr>
          <a:xfrm>
            <a:off x="2165679" y="568583"/>
            <a:ext cx="1251285" cy="20453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D869-C558-45D9-DF60-1B0391BAA4FA}"/>
              </a:ext>
            </a:extLst>
          </p:cNvPr>
          <p:cNvSpPr/>
          <p:nvPr/>
        </p:nvSpPr>
        <p:spPr>
          <a:xfrm>
            <a:off x="2165680" y="1216370"/>
            <a:ext cx="1251285" cy="20453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1975A-650E-C329-1D67-8F0F67784B24}"/>
              </a:ext>
            </a:extLst>
          </p:cNvPr>
          <p:cNvSpPr/>
          <p:nvPr/>
        </p:nvSpPr>
        <p:spPr>
          <a:xfrm>
            <a:off x="2165681" y="2102873"/>
            <a:ext cx="842208" cy="20453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A8598-65E3-7E0C-FA34-95F2F664C143}"/>
              </a:ext>
            </a:extLst>
          </p:cNvPr>
          <p:cNvSpPr/>
          <p:nvPr/>
        </p:nvSpPr>
        <p:spPr>
          <a:xfrm>
            <a:off x="2586784" y="571681"/>
            <a:ext cx="409074" cy="20453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ED391-D49F-C476-2E07-E245666359EC}"/>
              </a:ext>
            </a:extLst>
          </p:cNvPr>
          <p:cNvCxnSpPr>
            <a:cxnSpLocks/>
          </p:cNvCxnSpPr>
          <p:nvPr/>
        </p:nvCxnSpPr>
        <p:spPr>
          <a:xfrm>
            <a:off x="2803351" y="860000"/>
            <a:ext cx="0" cy="260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2053-70A9-8728-F8A9-EF514B9FAF78}"/>
              </a:ext>
            </a:extLst>
          </p:cNvPr>
          <p:cNvSpPr/>
          <p:nvPr/>
        </p:nvSpPr>
        <p:spPr>
          <a:xfrm>
            <a:off x="3007890" y="1216370"/>
            <a:ext cx="409074" cy="20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84FA5-1B0A-6C7C-A0B9-658CCB6B430D}"/>
              </a:ext>
            </a:extLst>
          </p:cNvPr>
          <p:cNvSpPr/>
          <p:nvPr/>
        </p:nvSpPr>
        <p:spPr>
          <a:xfrm>
            <a:off x="2586784" y="2102873"/>
            <a:ext cx="409074" cy="20453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A6670-7323-07BB-1090-BF655E9567BC}"/>
              </a:ext>
            </a:extLst>
          </p:cNvPr>
          <p:cNvSpPr/>
          <p:nvPr/>
        </p:nvSpPr>
        <p:spPr>
          <a:xfrm>
            <a:off x="2586784" y="1213272"/>
            <a:ext cx="409074" cy="20453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990F0A-5BF3-E001-EAD3-557BF4CC1632}"/>
              </a:ext>
            </a:extLst>
          </p:cNvPr>
          <p:cNvSpPr/>
          <p:nvPr/>
        </p:nvSpPr>
        <p:spPr>
          <a:xfrm>
            <a:off x="2598822" y="3022530"/>
            <a:ext cx="409074" cy="20453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A182A-C500-E738-0DF9-E5DF6F2D4A19}"/>
              </a:ext>
            </a:extLst>
          </p:cNvPr>
          <p:cNvCxnSpPr>
            <a:cxnSpLocks/>
          </p:cNvCxnSpPr>
          <p:nvPr/>
        </p:nvCxnSpPr>
        <p:spPr>
          <a:xfrm flipV="1">
            <a:off x="4157092" y="995265"/>
            <a:ext cx="0" cy="422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155875-EDE9-0F8E-AB3D-E195E89F960A}"/>
              </a:ext>
            </a:extLst>
          </p:cNvPr>
          <p:cNvCxnSpPr>
            <a:cxnSpLocks/>
          </p:cNvCxnSpPr>
          <p:nvPr/>
        </p:nvCxnSpPr>
        <p:spPr>
          <a:xfrm>
            <a:off x="4157092" y="1417808"/>
            <a:ext cx="6435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73D9230-FE5A-82D6-B307-DFE34F9BFFCC}"/>
              </a:ext>
            </a:extLst>
          </p:cNvPr>
          <p:cNvSpPr/>
          <p:nvPr/>
        </p:nvSpPr>
        <p:spPr>
          <a:xfrm>
            <a:off x="4642395" y="966976"/>
            <a:ext cx="116644" cy="4422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2E9896-587F-8172-35A9-7BBE129A5460}"/>
              </a:ext>
            </a:extLst>
          </p:cNvPr>
          <p:cNvSpPr/>
          <p:nvPr/>
        </p:nvSpPr>
        <p:spPr>
          <a:xfrm>
            <a:off x="4248986" y="1213272"/>
            <a:ext cx="116632" cy="204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32D0C5-A065-B892-507D-1C2BD1C3E950}"/>
              </a:ext>
            </a:extLst>
          </p:cNvPr>
          <p:cNvSpPr/>
          <p:nvPr/>
        </p:nvSpPr>
        <p:spPr>
          <a:xfrm>
            <a:off x="4446068" y="1096794"/>
            <a:ext cx="132131" cy="3210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79B0F-DE75-929B-F799-8757D63DA199}"/>
              </a:ext>
            </a:extLst>
          </p:cNvPr>
          <p:cNvCxnSpPr>
            <a:cxnSpLocks/>
          </p:cNvCxnSpPr>
          <p:nvPr/>
        </p:nvCxnSpPr>
        <p:spPr>
          <a:xfrm flipV="1">
            <a:off x="4165111" y="1857529"/>
            <a:ext cx="0" cy="422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5D7AA-1291-D9E3-28F3-85A888628656}"/>
              </a:ext>
            </a:extLst>
          </p:cNvPr>
          <p:cNvSpPr/>
          <p:nvPr/>
        </p:nvSpPr>
        <p:spPr>
          <a:xfrm>
            <a:off x="4444523" y="1829239"/>
            <a:ext cx="116644" cy="4422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A3C42A-3896-3FED-5416-150C497CE99E}"/>
              </a:ext>
            </a:extLst>
          </p:cNvPr>
          <p:cNvSpPr/>
          <p:nvPr/>
        </p:nvSpPr>
        <p:spPr>
          <a:xfrm>
            <a:off x="4257005" y="2075536"/>
            <a:ext cx="116632" cy="204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8E3EE0-3E68-A41B-E36E-9616D0C8014E}"/>
              </a:ext>
            </a:extLst>
          </p:cNvPr>
          <p:cNvCxnSpPr>
            <a:cxnSpLocks/>
          </p:cNvCxnSpPr>
          <p:nvPr/>
        </p:nvCxnSpPr>
        <p:spPr>
          <a:xfrm flipV="1">
            <a:off x="4155298" y="2271451"/>
            <a:ext cx="645302" cy="11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C7D38D-C9C6-9163-A099-D97D040BD837}"/>
              </a:ext>
            </a:extLst>
          </p:cNvPr>
          <p:cNvSpPr/>
          <p:nvPr/>
        </p:nvSpPr>
        <p:spPr>
          <a:xfrm>
            <a:off x="4642395" y="1959058"/>
            <a:ext cx="114103" cy="3210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766C8-2FB4-4841-A73B-557E5DB27593}"/>
              </a:ext>
            </a:extLst>
          </p:cNvPr>
          <p:cNvCxnSpPr>
            <a:cxnSpLocks/>
          </p:cNvCxnSpPr>
          <p:nvPr/>
        </p:nvCxnSpPr>
        <p:spPr>
          <a:xfrm flipV="1">
            <a:off x="4173128" y="2791986"/>
            <a:ext cx="0" cy="422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7AE6A-CA48-97FF-A82E-6F966C7E7601}"/>
              </a:ext>
            </a:extLst>
          </p:cNvPr>
          <p:cNvSpPr/>
          <p:nvPr/>
        </p:nvSpPr>
        <p:spPr>
          <a:xfrm>
            <a:off x="4257005" y="2763696"/>
            <a:ext cx="116644" cy="4422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6377C1-571B-15CF-2EC2-C0E261CA0A05}"/>
              </a:ext>
            </a:extLst>
          </p:cNvPr>
          <p:cNvSpPr/>
          <p:nvPr/>
        </p:nvSpPr>
        <p:spPr>
          <a:xfrm>
            <a:off x="4650412" y="2893515"/>
            <a:ext cx="114103" cy="3210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0BAE06-4083-DD0C-0F5A-033E8E9C3ED4}"/>
              </a:ext>
            </a:extLst>
          </p:cNvPr>
          <p:cNvCxnSpPr>
            <a:cxnSpLocks/>
          </p:cNvCxnSpPr>
          <p:nvPr/>
        </p:nvCxnSpPr>
        <p:spPr>
          <a:xfrm flipV="1">
            <a:off x="4173128" y="3205907"/>
            <a:ext cx="627472" cy="8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B7D4F6-98C3-7DC2-2E50-0F18F95E1DA2}"/>
              </a:ext>
            </a:extLst>
          </p:cNvPr>
          <p:cNvSpPr/>
          <p:nvPr/>
        </p:nvSpPr>
        <p:spPr>
          <a:xfrm>
            <a:off x="4444535" y="2995028"/>
            <a:ext cx="116632" cy="204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2" name="Graphic 41" descr="Network outline">
            <a:extLst>
              <a:ext uri="{FF2B5EF4-FFF2-40B4-BE49-F238E27FC236}">
                <a16:creationId xmlns:a16="http://schemas.microsoft.com/office/drawing/2014/main" id="{B454E533-2368-38E7-29F4-72FE1EEF6D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369" t="10148" r="12061" b="13252"/>
          <a:stretch/>
        </p:blipFill>
        <p:spPr>
          <a:xfrm>
            <a:off x="5930844" y="1421219"/>
            <a:ext cx="1112740" cy="109885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33BC08-07CF-E009-0C27-CAEF381DFB00}"/>
              </a:ext>
            </a:extLst>
          </p:cNvPr>
          <p:cNvCxnSpPr>
            <a:cxnSpLocks/>
          </p:cNvCxnSpPr>
          <p:nvPr/>
        </p:nvCxnSpPr>
        <p:spPr>
          <a:xfrm>
            <a:off x="4970033" y="1213272"/>
            <a:ext cx="798232" cy="50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B4C40F-E061-7E3F-4BFA-F5B9F844C207}"/>
              </a:ext>
            </a:extLst>
          </p:cNvPr>
          <p:cNvCxnSpPr>
            <a:cxnSpLocks/>
          </p:cNvCxnSpPr>
          <p:nvPr/>
        </p:nvCxnSpPr>
        <p:spPr>
          <a:xfrm flipV="1">
            <a:off x="4895013" y="1958613"/>
            <a:ext cx="872526" cy="91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D6A86B-C9DF-3C72-FDB8-D2224B30EADA}"/>
              </a:ext>
            </a:extLst>
          </p:cNvPr>
          <p:cNvCxnSpPr>
            <a:cxnSpLocks/>
          </p:cNvCxnSpPr>
          <p:nvPr/>
        </p:nvCxnSpPr>
        <p:spPr>
          <a:xfrm flipV="1">
            <a:off x="4970033" y="2177804"/>
            <a:ext cx="875907" cy="92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CD6A853-A542-06A3-F7A2-C607C3DE29F1}"/>
              </a:ext>
            </a:extLst>
          </p:cNvPr>
          <p:cNvSpPr/>
          <p:nvPr/>
        </p:nvSpPr>
        <p:spPr>
          <a:xfrm>
            <a:off x="5931808" y="1750866"/>
            <a:ext cx="245986" cy="2373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6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DAB4DE-7ED5-C0EA-1CB0-A5BF2584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37333"/>
              </p:ext>
            </p:extLst>
          </p:nvPr>
        </p:nvGraphicFramePr>
        <p:xfrm>
          <a:off x="2429041" y="228601"/>
          <a:ext cx="1794043" cy="1745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675">
                  <a:extLst>
                    <a:ext uri="{9D8B030D-6E8A-4147-A177-3AD203B41FA5}">
                      <a16:colId xmlns:a16="http://schemas.microsoft.com/office/drawing/2014/main" val="54178361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4018731531"/>
                    </a:ext>
                  </a:extLst>
                </a:gridCol>
              </a:tblGrid>
              <a:tr h="392527">
                <a:tc>
                  <a:txBody>
                    <a:bodyPr/>
                    <a:lstStyle/>
                    <a:p>
                      <a:r>
                        <a:rPr lang="en-DE" sz="11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Frequency in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6388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r>
                        <a:rPr lang="en-DE" sz="1100" dirty="0"/>
                        <a:t>PDRM1O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16491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r>
                        <a:rPr lang="en-DE" sz="1100" dirty="0"/>
                        <a:t>MED17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55425"/>
                  </a:ext>
                </a:extLst>
              </a:tr>
              <a:tr h="265794">
                <a:tc>
                  <a:txBody>
                    <a:bodyPr/>
                    <a:lstStyle/>
                    <a:p>
                      <a:r>
                        <a:rPr lang="en-DE" sz="1100" dirty="0"/>
                        <a:t>HEATR5B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52249"/>
                  </a:ext>
                </a:extLst>
              </a:tr>
              <a:tr h="252663">
                <a:tc>
                  <a:txBody>
                    <a:bodyPr/>
                    <a:lstStyle/>
                    <a:p>
                      <a:r>
                        <a:rPr lang="en-DE" sz="1100" dirty="0"/>
                        <a:t>DDX6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37174"/>
                  </a:ext>
                </a:extLst>
              </a:tr>
              <a:tr h="232817">
                <a:tc>
                  <a:txBody>
                    <a:bodyPr/>
                    <a:lstStyle/>
                    <a:p>
                      <a:r>
                        <a:rPr lang="en-DE" sz="1100" dirty="0"/>
                        <a:t>ESR2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658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2E6CA-53A1-5AA6-7CA5-6C015386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98756"/>
              </p:ext>
            </p:extLst>
          </p:nvPr>
        </p:nvGraphicFramePr>
        <p:xfrm>
          <a:off x="4482431" y="228601"/>
          <a:ext cx="1794043" cy="1763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1675">
                  <a:extLst>
                    <a:ext uri="{9D8B030D-6E8A-4147-A177-3AD203B41FA5}">
                      <a16:colId xmlns:a16="http://schemas.microsoft.com/office/drawing/2014/main" val="54178361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4018731531"/>
                    </a:ext>
                  </a:extLst>
                </a:gridCol>
              </a:tblGrid>
              <a:tr h="392527">
                <a:tc>
                  <a:txBody>
                    <a:bodyPr/>
                    <a:lstStyle/>
                    <a:p>
                      <a:r>
                        <a:rPr lang="en-DE" sz="11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Frequency in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63880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r>
                        <a:rPr lang="en-DE" sz="1100" dirty="0"/>
                        <a:t>CAPZA1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16491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55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52249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PRPF8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37174"/>
                  </a:ext>
                </a:extLst>
              </a:tr>
              <a:tr h="232817">
                <a:tc>
                  <a:txBody>
                    <a:bodyPr/>
                    <a:lstStyle/>
                    <a:p>
                      <a:r>
                        <a:rPr lang="en-DE" sz="1100" dirty="0"/>
                        <a:t>VHL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65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7E01E6-4326-2998-7291-36A1A8962ED1}"/>
              </a:ext>
            </a:extLst>
          </p:cNvPr>
          <p:cNvSpPr txBox="1"/>
          <p:nvPr/>
        </p:nvSpPr>
        <p:spPr>
          <a:xfrm>
            <a:off x="2429041" y="2177716"/>
            <a:ext cx="1794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</a:t>
            </a:r>
            <a:r>
              <a:rPr lang="en-DE" sz="1100" dirty="0"/>
              <a:t>rom gene level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F7801-5D75-0E93-90F8-798C130AC299}"/>
              </a:ext>
            </a:extLst>
          </p:cNvPr>
          <p:cNvSpPr txBox="1"/>
          <p:nvPr/>
        </p:nvSpPr>
        <p:spPr>
          <a:xfrm>
            <a:off x="4482430" y="2177716"/>
            <a:ext cx="1794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</a:t>
            </a:r>
            <a:r>
              <a:rPr lang="en-DE" sz="1100" dirty="0"/>
              <a:t>rom transcript level data</a:t>
            </a:r>
          </a:p>
        </p:txBody>
      </p:sp>
    </p:spTree>
    <p:extLst>
      <p:ext uri="{BB962C8B-B14F-4D97-AF65-F5344CB8AC3E}">
        <p14:creationId xmlns:p14="http://schemas.microsoft.com/office/powerpoint/2010/main" val="13039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Yazgi Sert</dc:creator>
  <cp:lastModifiedBy>Yazgi Sert</cp:lastModifiedBy>
  <cp:revision>9</cp:revision>
  <cp:lastPrinted>2023-12-06T09:54:58Z</cp:lastPrinted>
  <dcterms:created xsi:type="dcterms:W3CDTF">2023-12-06T09:24:17Z</dcterms:created>
  <dcterms:modified xsi:type="dcterms:W3CDTF">2023-12-12T11:09:46Z</dcterms:modified>
</cp:coreProperties>
</file>