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9D5D-86FC-4212-8B8F-52C0DF014AFD}" type="datetimeFigureOut">
              <a:rPr lang="en-US" smtClean="0"/>
              <a:t>05-Jan-19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FD2C-88FA-4943-98AB-EBA92742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8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9D5D-86FC-4212-8B8F-52C0DF014AFD}" type="datetimeFigureOut">
              <a:rPr lang="en-US" smtClean="0"/>
              <a:t>05-Jan-19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FD2C-88FA-4943-98AB-EBA92742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6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9D5D-86FC-4212-8B8F-52C0DF014AFD}" type="datetimeFigureOut">
              <a:rPr lang="en-US" smtClean="0"/>
              <a:t>05-Jan-19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FD2C-88FA-4943-98AB-EBA92742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85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9D5D-86FC-4212-8B8F-52C0DF014AFD}" type="datetimeFigureOut">
              <a:rPr lang="en-US" smtClean="0"/>
              <a:t>05-Jan-19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FD2C-88FA-4943-98AB-EBA927427DE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2601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9D5D-86FC-4212-8B8F-52C0DF014AFD}" type="datetimeFigureOut">
              <a:rPr lang="en-US" smtClean="0"/>
              <a:t>05-Jan-19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FD2C-88FA-4943-98AB-EBA92742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04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9D5D-86FC-4212-8B8F-52C0DF014AFD}" type="datetimeFigureOut">
              <a:rPr lang="en-US" smtClean="0"/>
              <a:t>05-Jan-19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FD2C-88FA-4943-98AB-EBA92742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45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9D5D-86FC-4212-8B8F-52C0DF014AFD}" type="datetimeFigureOut">
              <a:rPr lang="en-US" smtClean="0"/>
              <a:t>05-Jan-19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FD2C-88FA-4943-98AB-EBA92742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36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9D5D-86FC-4212-8B8F-52C0DF014AFD}" type="datetimeFigureOut">
              <a:rPr lang="en-US" smtClean="0"/>
              <a:t>05-Jan-19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FD2C-88FA-4943-98AB-EBA92742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41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9D5D-86FC-4212-8B8F-52C0DF014AFD}" type="datetimeFigureOut">
              <a:rPr lang="en-US" smtClean="0"/>
              <a:t>05-Jan-19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FD2C-88FA-4943-98AB-EBA92742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3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9D5D-86FC-4212-8B8F-52C0DF014AFD}" type="datetimeFigureOut">
              <a:rPr lang="en-US" smtClean="0"/>
              <a:t>05-Jan-19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FD2C-88FA-4943-98AB-EBA92742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7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9D5D-86FC-4212-8B8F-52C0DF014AFD}" type="datetimeFigureOut">
              <a:rPr lang="en-US" smtClean="0"/>
              <a:t>05-Jan-19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FD2C-88FA-4943-98AB-EBA92742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5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9D5D-86FC-4212-8B8F-52C0DF014AFD}" type="datetimeFigureOut">
              <a:rPr lang="en-US" smtClean="0"/>
              <a:t>05-Jan-19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FD2C-88FA-4943-98AB-EBA92742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2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9D5D-86FC-4212-8B8F-52C0DF014AFD}" type="datetimeFigureOut">
              <a:rPr lang="en-US" smtClean="0"/>
              <a:t>05-Jan-19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FD2C-88FA-4943-98AB-EBA92742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7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9D5D-86FC-4212-8B8F-52C0DF014AFD}" type="datetimeFigureOut">
              <a:rPr lang="en-US" smtClean="0"/>
              <a:t>05-Jan-19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FD2C-88FA-4943-98AB-EBA92742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3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9D5D-86FC-4212-8B8F-52C0DF014AFD}" type="datetimeFigureOut">
              <a:rPr lang="en-US" smtClean="0"/>
              <a:t>05-Jan-19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FD2C-88FA-4943-98AB-EBA92742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4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9D5D-86FC-4212-8B8F-52C0DF014AFD}" type="datetimeFigureOut">
              <a:rPr lang="en-US" smtClean="0"/>
              <a:t>05-Jan-19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FD2C-88FA-4943-98AB-EBA92742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2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9D5D-86FC-4212-8B8F-52C0DF014AFD}" type="datetimeFigureOut">
              <a:rPr lang="en-US" smtClean="0"/>
              <a:t>05-Jan-19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FD2C-88FA-4943-98AB-EBA92742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4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69D5D-86FC-4212-8B8F-52C0DF014AFD}" type="datetimeFigureOut">
              <a:rPr lang="en-US" smtClean="0"/>
              <a:t>05-Jan-19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AFD2C-88FA-4943-98AB-EBA92742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76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azhbango/IBMWatsonIntegration/blob/master/Battle%20of%20Neighborhoods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777" y="1749380"/>
            <a:ext cx="11730445" cy="198659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000" dirty="0" smtClean="0"/>
              <a:t>Battle of neighborhoods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TORONTO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8" y="4046175"/>
            <a:ext cx="9001462" cy="1655762"/>
          </a:xfrm>
        </p:spPr>
        <p:txBody>
          <a:bodyPr anchor="b"/>
          <a:lstStyle/>
          <a:p>
            <a:pPr algn="r"/>
            <a:r>
              <a:rPr lang="en-US" dirty="0" smtClean="0"/>
              <a:t>Yazhini </a:t>
            </a:r>
            <a:r>
              <a:rPr lang="en-US" dirty="0" err="1" smtClean="0"/>
              <a:t>Bakeerathan</a:t>
            </a:r>
            <a:r>
              <a:rPr lang="en-US" dirty="0" smtClean="0"/>
              <a:t> Gopal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26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413657"/>
            <a:ext cx="10353761" cy="748937"/>
          </a:xfrm>
        </p:spPr>
        <p:txBody>
          <a:bodyPr/>
          <a:lstStyle/>
          <a:p>
            <a:pPr algn="l"/>
            <a:r>
              <a:rPr lang="en-US" dirty="0" smtClean="0"/>
              <a:t>Problem at 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241" y="1162594"/>
            <a:ext cx="10353762" cy="11234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effectLst/>
              </a:rPr>
              <a:t>Identifying a suitable neighbourhood Toronto, to open an Indian Restaurant.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4241" y="3328849"/>
            <a:ext cx="10353762" cy="2601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>
                <a:effectLst/>
              </a:rPr>
              <a:t>Data Science team has zeroed in on Scarborough, Toronto; because as per the 2016 statistics available on Wikipedia, South Asians are predominantly (around 25%) in Scarborough compared to the other Boroughs of Toronto which is less than 10%. To further narrow down the options, our team </a:t>
            </a:r>
            <a:r>
              <a:rPr lang="en-IN" sz="1800" dirty="0" smtClean="0">
                <a:effectLst/>
              </a:rPr>
              <a:t>decided </a:t>
            </a:r>
            <a:r>
              <a:rPr lang="en-IN" sz="1800" dirty="0">
                <a:effectLst/>
              </a:rPr>
              <a:t>to use the Battle of Neighbourhoods approach for Scarborough using K-Means Clustering algorithm and </a:t>
            </a:r>
            <a:r>
              <a:rPr lang="en-IN" sz="1800" dirty="0" err="1">
                <a:effectLst/>
              </a:rPr>
              <a:t>FourSquare</a:t>
            </a:r>
            <a:r>
              <a:rPr lang="en-IN" sz="1800" dirty="0">
                <a:effectLst/>
              </a:rPr>
              <a:t> API - to understand the top 10 venues from each neighbourhood of Scarborough. </a:t>
            </a:r>
            <a:endParaRPr lang="en-US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3796" y="2579913"/>
            <a:ext cx="10353761" cy="748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Revelations of Initial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292" y="256904"/>
            <a:ext cx="10353761" cy="905691"/>
          </a:xfrm>
        </p:spPr>
        <p:txBody>
          <a:bodyPr/>
          <a:lstStyle/>
          <a:p>
            <a:pPr algn="l"/>
            <a:r>
              <a:rPr lang="en-US" dirty="0" smtClean="0"/>
              <a:t>WE RECOMMEND…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292" y="1162595"/>
            <a:ext cx="10353762" cy="536883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Upon further analysis, we have grouped the neighborhoods of Scarborough into three clusters using machine learning techniques.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First Cluster: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IN" dirty="0" smtClean="0">
                <a:effectLst/>
              </a:rPr>
              <a:t>Couple of </a:t>
            </a:r>
            <a:r>
              <a:rPr lang="en-IN" dirty="0">
                <a:effectLst/>
              </a:rPr>
              <a:t>neighbourhoods can be recommended </a:t>
            </a:r>
            <a:r>
              <a:rPr lang="en-IN" dirty="0" smtClean="0">
                <a:effectLst/>
              </a:rPr>
              <a:t>in this cluster, since </a:t>
            </a:r>
            <a:r>
              <a:rPr lang="en-IN" dirty="0">
                <a:effectLst/>
              </a:rPr>
              <a:t>we can infer that there will be a considerable number of Indian population residing in these neighbourhoods. Hence, the Indian Restaurants are 4</a:t>
            </a:r>
            <a:r>
              <a:rPr lang="en-IN" baseline="30000" dirty="0">
                <a:effectLst/>
              </a:rPr>
              <a:t>th</a:t>
            </a:r>
            <a:r>
              <a:rPr lang="en-IN" dirty="0">
                <a:effectLst/>
              </a:rPr>
              <a:t> most common venue in these </a:t>
            </a:r>
            <a:r>
              <a:rPr lang="en-IN" dirty="0" smtClean="0">
                <a:effectLst/>
              </a:rPr>
              <a:t>neighbourhoods -  </a:t>
            </a:r>
            <a:r>
              <a:rPr lang="en-IN" b="1" dirty="0" smtClean="0">
                <a:effectLst/>
              </a:rPr>
              <a:t>Rouge, Malvern, Woburn, Highland Creek, Rouge Hill, Port Union.</a:t>
            </a:r>
          </a:p>
          <a:p>
            <a:pPr marL="457200" lvl="1" indent="0">
              <a:buNone/>
            </a:pPr>
            <a:endParaRPr lang="en-IN" dirty="0" smtClean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b="1" dirty="0" smtClean="0">
                <a:effectLst/>
              </a:rPr>
              <a:t>Second Cluster: </a:t>
            </a:r>
          </a:p>
          <a:p>
            <a:pPr marL="457200" lvl="1" indent="0">
              <a:buNone/>
            </a:pPr>
            <a:r>
              <a:rPr lang="en-IN" dirty="0">
                <a:effectLst/>
              </a:rPr>
              <a:t>	</a:t>
            </a:r>
            <a:r>
              <a:rPr lang="en-IN" dirty="0" smtClean="0">
                <a:effectLst/>
              </a:rPr>
              <a:t>Indian </a:t>
            </a:r>
            <a:r>
              <a:rPr lang="en-IN" dirty="0">
                <a:effectLst/>
              </a:rPr>
              <a:t>Restaurant tops the most common venue in </a:t>
            </a:r>
            <a:r>
              <a:rPr lang="en-IN" dirty="0" smtClean="0">
                <a:effectLst/>
              </a:rPr>
              <a:t>this </a:t>
            </a:r>
            <a:r>
              <a:rPr lang="en-IN" dirty="0">
                <a:effectLst/>
              </a:rPr>
              <a:t>Cluster, thus showing the higher probability of Indians residing in </a:t>
            </a:r>
            <a:r>
              <a:rPr lang="en-IN" dirty="0" smtClean="0">
                <a:effectLst/>
              </a:rPr>
              <a:t>these neighbourhoods </a:t>
            </a:r>
            <a:r>
              <a:rPr lang="en-IN" dirty="0">
                <a:effectLst/>
              </a:rPr>
              <a:t>- </a:t>
            </a:r>
            <a:r>
              <a:rPr lang="en-IN" b="1" dirty="0">
                <a:effectLst/>
              </a:rPr>
              <a:t>Dorset Park, Scarborough Town Centre, Wexford. </a:t>
            </a:r>
            <a:r>
              <a:rPr lang="en-IN" dirty="0">
                <a:effectLst/>
              </a:rPr>
              <a:t>Since, </a:t>
            </a:r>
            <a:r>
              <a:rPr lang="en-IN" dirty="0" smtClean="0">
                <a:effectLst/>
              </a:rPr>
              <a:t>more </a:t>
            </a:r>
            <a:r>
              <a:rPr lang="en-IN" dirty="0">
                <a:effectLst/>
              </a:rPr>
              <a:t>Indians </a:t>
            </a:r>
            <a:r>
              <a:rPr lang="en-IN" dirty="0" smtClean="0">
                <a:effectLst/>
              </a:rPr>
              <a:t>reside </a:t>
            </a:r>
            <a:r>
              <a:rPr lang="en-IN" dirty="0">
                <a:effectLst/>
              </a:rPr>
              <a:t>in this neighbourhood, we </a:t>
            </a:r>
            <a:r>
              <a:rPr lang="en-IN" dirty="0" smtClean="0">
                <a:effectLst/>
              </a:rPr>
              <a:t>recommend </a:t>
            </a:r>
            <a:r>
              <a:rPr lang="en-IN" dirty="0">
                <a:effectLst/>
              </a:rPr>
              <a:t>this neighbourhood </a:t>
            </a:r>
            <a:r>
              <a:rPr lang="en-IN" dirty="0" smtClean="0">
                <a:effectLst/>
              </a:rPr>
              <a:t>for </a:t>
            </a:r>
            <a:r>
              <a:rPr lang="en-IN" dirty="0">
                <a:effectLst/>
              </a:rPr>
              <a:t>opening an Indian restaurant. Having said that, there is a higher chance that there will be a stiff competition for </a:t>
            </a:r>
            <a:r>
              <a:rPr lang="en-IN" dirty="0" smtClean="0">
                <a:effectLst/>
              </a:rPr>
              <a:t>you as </a:t>
            </a:r>
            <a:r>
              <a:rPr lang="en-IN" dirty="0">
                <a:effectLst/>
              </a:rPr>
              <a:t>the Indian restaurants are already topping the chart in the top 10 most common venues.</a:t>
            </a:r>
            <a:endParaRPr lang="en-US" dirty="0">
              <a:effectLst/>
            </a:endParaRPr>
          </a:p>
          <a:p>
            <a:pPr marL="457200" lvl="1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IN" b="1" dirty="0" smtClean="0">
                <a:effectLst/>
              </a:rPr>
              <a:t>Third </a:t>
            </a:r>
            <a:r>
              <a:rPr lang="en-IN" b="1" dirty="0">
                <a:effectLst/>
              </a:rPr>
              <a:t>Cluster: </a:t>
            </a:r>
          </a:p>
          <a:p>
            <a:pPr marL="457200" lvl="1" indent="0">
              <a:buNone/>
            </a:pPr>
            <a:r>
              <a:rPr lang="en-IN" dirty="0">
                <a:effectLst/>
              </a:rPr>
              <a:t>	</a:t>
            </a:r>
            <a:r>
              <a:rPr lang="en-IN" dirty="0" smtClean="0">
                <a:effectLst/>
              </a:rPr>
              <a:t>This cluster </a:t>
            </a:r>
            <a:r>
              <a:rPr lang="en-IN" dirty="0">
                <a:effectLst/>
              </a:rPr>
              <a:t>contains </a:t>
            </a:r>
            <a:r>
              <a:rPr lang="en-IN" dirty="0" smtClean="0">
                <a:effectLst/>
              </a:rPr>
              <a:t>neighbourhoods (</a:t>
            </a:r>
            <a:r>
              <a:rPr lang="en-IN" b="1" dirty="0" smtClean="0">
                <a:effectLst/>
              </a:rPr>
              <a:t>Clarks Corners, Sullivan, Tam </a:t>
            </a:r>
            <a:r>
              <a:rPr lang="en-IN" b="1" dirty="0" err="1" smtClean="0">
                <a:effectLst/>
              </a:rPr>
              <a:t>O’Shanter</a:t>
            </a:r>
            <a:r>
              <a:rPr lang="en-IN" dirty="0" smtClean="0">
                <a:effectLst/>
              </a:rPr>
              <a:t>) which are dominated by Asian </a:t>
            </a:r>
            <a:r>
              <a:rPr lang="en-IN" dirty="0">
                <a:effectLst/>
              </a:rPr>
              <a:t>type restaurants – Chinese, Thai, Vietnamese, confirming heavy Asian contingent residing here. Since, Indian restaurant </a:t>
            </a:r>
            <a:r>
              <a:rPr lang="en-IN" dirty="0" smtClean="0">
                <a:effectLst/>
              </a:rPr>
              <a:t>doesn’t </a:t>
            </a:r>
            <a:r>
              <a:rPr lang="en-IN" dirty="0">
                <a:effectLst/>
              </a:rPr>
              <a:t>top the most common venue, </a:t>
            </a:r>
            <a:r>
              <a:rPr lang="en-IN" dirty="0" smtClean="0">
                <a:effectLst/>
              </a:rPr>
              <a:t>you might be less </a:t>
            </a:r>
            <a:r>
              <a:rPr lang="en-IN" dirty="0">
                <a:effectLst/>
              </a:rPr>
              <a:t>successful here. Or, </a:t>
            </a:r>
            <a:r>
              <a:rPr lang="en-IN" dirty="0" smtClean="0">
                <a:effectLst/>
              </a:rPr>
              <a:t>maybe opening an Indian restaurant in these neighbourhoods might seem like a welcome change for the residents.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4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FINAL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can access the complete report of this project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5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5418" y="2412274"/>
            <a:ext cx="10353761" cy="1326321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85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29</TotalTime>
  <Words>149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Battle of neighborhoods  TORONTO</vt:lpstr>
      <vt:lpstr>Problem at hand</vt:lpstr>
      <vt:lpstr>WE RECOMMEND…</vt:lpstr>
      <vt:lpstr>FINAL REPORT</vt:lpstr>
      <vt:lpstr>THANK YOU!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neighborhoods  TORONTO</dc:title>
  <dc:creator>Kanniappan, Gopal</dc:creator>
  <cp:lastModifiedBy>Kanniappan, Gopal</cp:lastModifiedBy>
  <cp:revision>8</cp:revision>
  <dcterms:created xsi:type="dcterms:W3CDTF">2019-01-05T16:52:03Z</dcterms:created>
  <dcterms:modified xsi:type="dcterms:W3CDTF">2019-01-05T17:21:56Z</dcterms:modified>
</cp:coreProperties>
</file>