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YAZHINI K</a:t>
            </a:r>
          </a:p>
          <a:p>
            <a:r>
              <a:rPr lang="en-US" sz="2400" dirty="0"/>
              <a:t>REGISTER NO AND NMID: 2428C0528 &amp; </a:t>
            </a:r>
          </a:p>
          <a:p>
            <a:r>
              <a:rPr lang="en-US" sz="2400" dirty="0"/>
              <a:t>C48C57479461B10B46644A3B7090C889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- AIML</a:t>
            </a:r>
          </a:p>
          <a:p>
            <a:r>
              <a:rPr lang="en-US" sz="2400" dirty="0"/>
              <a:t>COLLEGE: KPR COLLEGE/ 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1227" y="2950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C4D3B4-106C-FFF0-F0C1-8D808590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1325634"/>
            <a:ext cx="4263895" cy="2175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CB5FB0-F99A-2D87-A228-24869D869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07" y="1361707"/>
            <a:ext cx="4545865" cy="2154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12EE54-3DB3-DB2D-8D10-2B78FD278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54" y="3710655"/>
            <a:ext cx="5076079" cy="28805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/>
              <a:t>GITHUB LINK</a:t>
            </a:r>
            <a:endParaRPr lang="en-IN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3BC8CC-196C-5190-741E-DA9F764D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26152"/>
              </p:ext>
            </p:extLst>
          </p:nvPr>
        </p:nvGraphicFramePr>
        <p:xfrm>
          <a:off x="1752600" y="1676400"/>
          <a:ext cx="81280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7549711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https://github.com/yazhini21-ai/blogger-portfolio.git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77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1266"/>
              </p:ext>
            </p:extLst>
          </p:nvPr>
        </p:nvGraphicFramePr>
        <p:xfrm>
          <a:off x="838200" y="1533525"/>
          <a:ext cx="56388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611004584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Highlights my sports skills and career achievements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Summarizes my journey, milestones, and dedication to the game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Helps coaches, teams, and sponsors understand my potential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Makes it easier for scouts,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</a:t>
                      </a:r>
                      <a:r>
                        <a:rPr lang="en-US" sz="2400" dirty="0"/>
                        <a:t>, and supporters to connect with me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77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80559"/>
              </p:ext>
            </p:extLst>
          </p:nvPr>
        </p:nvGraphicFramePr>
        <p:xfrm>
          <a:off x="869674" y="2414238"/>
          <a:ext cx="8128000" cy="1242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72899338"/>
                    </a:ext>
                  </a:extLst>
                </a:gridCol>
              </a:tblGrid>
              <a:tr h="1242557"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Blogger Portfolio Website.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993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048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6683" y="228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53600" y="533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99781"/>
              </p:ext>
            </p:extLst>
          </p:nvPr>
        </p:nvGraphicFramePr>
        <p:xfrm>
          <a:off x="692317" y="1518069"/>
          <a:ext cx="6694522" cy="51292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94522">
                  <a:extLst>
                    <a:ext uri="{9D8B030D-6E8A-4147-A177-3AD203B41FA5}">
                      <a16:colId xmlns:a16="http://schemas.microsoft.com/office/drawing/2014/main" val="3770316800"/>
                    </a:ext>
                  </a:extLst>
                </a:gridCol>
              </a:tblGrid>
              <a:tr h="359795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4087"/>
                  </a:ext>
                </a:extLst>
              </a:tr>
              <a:tr h="68099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89452"/>
                  </a:ext>
                </a:extLst>
              </a:tr>
              <a:tr h="85025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788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13A0A9-B350-15FC-E6F5-6BD14F84F557}"/>
              </a:ext>
            </a:extLst>
          </p:cNvPr>
          <p:cNvSpPr txBox="1"/>
          <p:nvPr/>
        </p:nvSpPr>
        <p:spPr>
          <a:xfrm>
            <a:off x="858786" y="936799"/>
            <a:ext cx="610337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Blogger Portfolio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is to design and develop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digital space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 travel blogger can showcase their journeys, experiences, and creative content in a visually appealing and professional manner.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will serve as both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storytelling platform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the blogger to connect with a global audience. It highlights their travels through images, blogs, and videos while also making it easier for followers, collaborators, and travel agencies to reach out.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39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928" y="6373324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72278"/>
              </p:ext>
            </p:extLst>
          </p:nvPr>
        </p:nvGraphicFramePr>
        <p:xfrm>
          <a:off x="454978" y="1884045"/>
          <a:ext cx="8550910" cy="411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50910">
                  <a:extLst>
                    <a:ext uri="{9D8B030D-6E8A-4147-A177-3AD203B41FA5}">
                      <a16:colId xmlns:a16="http://schemas.microsoft.com/office/drawing/2014/main" val="1561439831"/>
                    </a:ext>
                  </a:extLst>
                </a:gridCol>
              </a:tblGrid>
              <a:tr h="397050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personal website to showcase travel stories, blogs, photos, and videos.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 the blogger’s identity with sections like About, Gallery, Blog, Vlogs, and Contact.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HTML, CSS, and JavaScript with responsive design and smooth animations.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Attract travel enthusiasts, followers, and potential collaborators through engaging content.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 a professional, user-friendly portfolio that boosts branding and opportunities.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IN" sz="2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7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FE42A0-EABB-A4A4-74DF-6E684AA59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99615"/>
              </p:ext>
            </p:extLst>
          </p:nvPr>
        </p:nvGraphicFramePr>
        <p:xfrm>
          <a:off x="752475" y="1613513"/>
          <a:ext cx="7477125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7125">
                  <a:extLst>
                    <a:ext uri="{9D8B030D-6E8A-4147-A177-3AD203B41FA5}">
                      <a16:colId xmlns:a16="http://schemas.microsoft.com/office/drawing/2014/main" val="905255158"/>
                    </a:ext>
                  </a:extLst>
                </a:gridCol>
              </a:tblGrid>
              <a:tr h="44958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Enthusiasts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People who love exploring new places and get inspired by the blogger’s experiences.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Followers &amp; Fans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Regular readers/viewers who follow the blogger’s journeys through blogs, photos, and vlogs.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Tourism Companies &amp; Travel Agencies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Businesses that may want to collaborate for promotions, partnerships, or sponsored trips.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Hotels, Airlines, &amp; Brands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Potential partners looking for influencer marketing opportunities.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Audience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Anyone searching online for travel tips, destination guides, or inspiration.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385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600" y="839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21124"/>
              </p:ext>
            </p:extLst>
          </p:nvPr>
        </p:nvGraphicFramePr>
        <p:xfrm>
          <a:off x="3810000" y="2133600"/>
          <a:ext cx="32004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95196028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and GitHub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888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6042"/>
              </p:ext>
            </p:extLst>
          </p:nvPr>
        </p:nvGraphicFramePr>
        <p:xfrm>
          <a:off x="739775" y="1255395"/>
          <a:ext cx="6850380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0380">
                  <a:extLst>
                    <a:ext uri="{9D8B030D-6E8A-4147-A177-3AD203B41FA5}">
                      <a16:colId xmlns:a16="http://schemas.microsoft.com/office/drawing/2014/main" val="2595074763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 &amp; Navigation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Sticky top bar with logo on the left and navigation links (About, Journal, Projects, Contact) on the right.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Hero Section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Full-screen background image/video with intro text (Name, Tagline) and a call-to-action button.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&amp; Travel Journal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About Me card with details, followed by a grid of travel cards showing photos, titles, and short trip stories.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&amp; Contact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Project highlights in card layout, plus a contact form with social media links.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Footer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Minimal footer with copyright text and a clean background accent.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75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03967"/>
              </p:ext>
            </p:extLst>
          </p:nvPr>
        </p:nvGraphicFramePr>
        <p:xfrm>
          <a:off x="744722" y="1143634"/>
          <a:ext cx="7564437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4437">
                  <a:extLst>
                    <a:ext uri="{9D8B030D-6E8A-4147-A177-3AD203B41FA5}">
                      <a16:colId xmlns:a16="http://schemas.microsoft.com/office/drawing/2014/main" val="2451264192"/>
                    </a:ext>
                  </a:extLst>
                </a:gridCol>
              </a:tblGrid>
              <a:tr h="32766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Navigation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Sticky header with smooth scroll to different sections for easy access.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Journal &amp; Gallery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Grid-based cards with images, titles, and short stories; hover animations and optional lightbox/full-view.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Showcase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Highlight travel-related works (route planner, photography series, food guide) with interactive project cards.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 &amp; Social Links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Functional form for messages (demo/real integration) and quick access to Instagram, YouTube, or email.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 &amp; Animated UI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Mobile-friendly design with 3D tilt, hover effects, and smooth transitions for an engaging experience.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0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642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Kiruthic P</cp:lastModifiedBy>
  <cp:revision>43</cp:revision>
  <dcterms:created xsi:type="dcterms:W3CDTF">2024-03-29T15:07:22Z</dcterms:created>
  <dcterms:modified xsi:type="dcterms:W3CDTF">2025-09-11T03:58:45Z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