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YAZHINI K</a:t>
            </a:r>
          </a:p>
          <a:p>
            <a:r>
              <a:rPr lang="en-US" sz="2400" dirty="0"/>
              <a:t>REGISTER NO AND NMID: 2428C0528 &amp; </a:t>
            </a:r>
          </a:p>
          <a:p>
            <a:r>
              <a:rPr lang="en-US" sz="2400" dirty="0"/>
              <a:t>C48C57479461B10B46644A3B7090C889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C4D3B4-106C-FFF0-F0C1-8D808590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325634"/>
            <a:ext cx="4263895" cy="2175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B5FB0-F99A-2D87-A228-24869D869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07" y="1361707"/>
            <a:ext cx="4545865" cy="2154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12EE54-3DB3-DB2D-8D10-2B78FD27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54" y="3710655"/>
            <a:ext cx="5076079" cy="28805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29866"/>
              </p:ext>
            </p:extLst>
          </p:nvPr>
        </p:nvGraphicFramePr>
        <p:xfrm>
          <a:off x="1752600" y="16764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https://github.com/yazhini21-ai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1266"/>
              </p:ext>
            </p:extLst>
          </p:nvPr>
        </p:nvGraphicFramePr>
        <p:xfrm>
          <a:off x="838200" y="1533525"/>
          <a:ext cx="56388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Highlights my sports skills and career achievements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Summarizes my journey, milestones, and dedication to the game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Helps coaches, teams, and sponsors understand my potential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Makes it easier for scouts,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r>
                        <a:rPr lang="en-US" sz="2400" dirty="0"/>
                        <a:t>, and supporters to connect with me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80559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Blogger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9781"/>
              </p:ext>
            </p:extLst>
          </p:nvPr>
        </p:nvGraphicFramePr>
        <p:xfrm>
          <a:off x="692317" y="1518069"/>
          <a:ext cx="6694522" cy="5129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4522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5979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680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8502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13A0A9-B350-15FC-E6F5-6BD14F84F557}"/>
              </a:ext>
            </a:extLst>
          </p:cNvPr>
          <p:cNvSpPr txBox="1"/>
          <p:nvPr/>
        </p:nvSpPr>
        <p:spPr>
          <a:xfrm>
            <a:off x="858786" y="936799"/>
            <a:ext cx="610337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Blogger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to design and develop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digital 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travel blogger can showcase their journeys, experiences, and creative content in a visually appealing and professional manner.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will serve as both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platform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the blogger to connect with a global audience. It highlights their travels through images, blogs, and videos while also making it easier for followers, collaborators, and travel agencies to reach out.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772278"/>
              </p:ext>
            </p:extLst>
          </p:nvPr>
        </p:nvGraphicFramePr>
        <p:xfrm>
          <a:off x="454978" y="1884045"/>
          <a:ext cx="8550910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50910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397050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personal website to showcase travel stories, blogs, photos, and videos.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the blogger’s identity with sections like About, Gallery, Blog, Vlogs, and Contact.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HTML, CSS, and JavaScript with responsive design and smooth animations.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Attract travel enthusiasts, followers, and potential collaborators through engaging content.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 a professional, user-friendly portfolio that boosts branding and opportunities.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99615"/>
              </p:ext>
            </p:extLst>
          </p:nvPr>
        </p:nvGraphicFramePr>
        <p:xfrm>
          <a:off x="752475" y="1613513"/>
          <a:ext cx="7477125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71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Enthusiasts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People who love exploring new places and get inspired by the blogger’s experiences.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 &amp; Fans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Regular readers/viewers who follow the blogger’s journeys through blogs, photos, and vlogs.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Tourism Companies &amp; Travel Agencies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Businesses that may want to collaborate for promotions, partnerships, or sponsored trips.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Hotels, Airlines, &amp; Brands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Potential partners looking for influencer marketing opportunities.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Audience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Anyone searching online for travel tips, destination guides, or inspiration.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042"/>
              </p:ext>
            </p:extLst>
          </p:nvPr>
        </p:nvGraphicFramePr>
        <p:xfrm>
          <a:off x="739775" y="1255395"/>
          <a:ext cx="6850380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38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 &amp; Navigation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Sticky top bar with logo on the left and navigation links (About, Journal, Projects, Contact) on the right.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 Section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Full-screen background image/video with intro text (Name, Tagline) and a call-to-action button.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&amp; Travel Journal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About Me card with details, followed by a grid of travel cards showing photos, titles, and short trip stories.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&amp; Contact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Project highlights in card layout, plus a contact form with social media links.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Footer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Minimal footer with copyright text and a clean background accent.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03967"/>
              </p:ext>
            </p:extLst>
          </p:nvPr>
        </p:nvGraphicFramePr>
        <p:xfrm>
          <a:off x="744722" y="1143634"/>
          <a:ext cx="7564437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4437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Navigation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Sticky header with smooth scroll to different sections for easy access.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Journal &amp; Gallery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Grid-based cards with images, titles, and short stories; hover animations and optional lightbox/full-view.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Showcase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Highlight travel-related works (route planner, photography series, food guide) with interactive project cards.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&amp; Social Links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Functional form for messages (demo/real integration) and quick access to Instagram, YouTube, or email.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&amp; Animated UI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Mobile-friendly design with 3D tilt, hover effects, and smooth transitions for an engaging experience.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638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Kiruthic P</cp:lastModifiedBy>
  <cp:revision>42</cp:revision>
  <dcterms:created xsi:type="dcterms:W3CDTF">2024-03-29T15:07:22Z</dcterms:created>
  <dcterms:modified xsi:type="dcterms:W3CDTF">2025-09-10T16:06:44Z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