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4A050-BC3A-4011-B236-199AE9CFC17D}" v="30" dt="2021-02-10T07:09:51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animation-name.asp" TargetMode="External"/><Relationship Id="rId3" Type="http://schemas.openxmlformats.org/officeDocument/2006/relationships/hyperlink" Target="https://www.w3schools.com/cssref/css3_pr_animation-delay.asp" TargetMode="External"/><Relationship Id="rId7" Type="http://schemas.openxmlformats.org/officeDocument/2006/relationships/hyperlink" Target="https://www.w3schools.com/cssref/css3_pr_animation-iteration-count.asp" TargetMode="External"/><Relationship Id="rId2" Type="http://schemas.openxmlformats.org/officeDocument/2006/relationships/hyperlink" Target="https://www.w3schools.com/cssref/css3_pr_animat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animation-fill-mode.asp" TargetMode="External"/><Relationship Id="rId5" Type="http://schemas.openxmlformats.org/officeDocument/2006/relationships/hyperlink" Target="https://www.w3schools.com/cssref/css3_pr_animation-duration.asp" TargetMode="External"/><Relationship Id="rId10" Type="http://schemas.openxmlformats.org/officeDocument/2006/relationships/hyperlink" Target="https://www.w3schools.com/cssref/css3_pr_animation-timing-function.asp" TargetMode="External"/><Relationship Id="rId4" Type="http://schemas.openxmlformats.org/officeDocument/2006/relationships/hyperlink" Target="https://www.w3schools.com/cssref/css3_pr_animation-direction.asp" TargetMode="External"/><Relationship Id="rId9" Type="http://schemas.openxmlformats.org/officeDocument/2006/relationships/hyperlink" Target="https://www.w3schools.com/cssref/css3_pr_animation-play-state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aint color explosion on a white background">
            <a:extLst>
              <a:ext uri="{FF2B5EF4-FFF2-40B4-BE49-F238E27FC236}">
                <a16:creationId xmlns:a16="http://schemas.microsoft.com/office/drawing/2014/main" id="{49F840EC-F889-4216-905B-6E3754A74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2248" r="-1" b="21499"/>
          <a:stretch/>
        </p:blipFill>
        <p:spPr>
          <a:xfrm>
            <a:off x="34242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DBD41-E819-4531-8531-C482197B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CSS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E4EA-2AB5-4310-908D-58FC04DE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652" y="4343401"/>
            <a:ext cx="6412533" cy="1774388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Presented by : Yazhini Ramakrishnan &amp; Sharath Ravichandran</a:t>
            </a: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0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4B08-7B1B-4E53-92FF-03BE15C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INTRODUCTION ABOUT CSS ANIMATIONS</a:t>
            </a:r>
            <a:endParaRPr lang="en-US" sz="60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76A16-E531-4026-8ECB-B812BE0B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8024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allows animation of HTML elements without using JavaScript or Flash! An animation lets an element gradually change from one style to another.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as many CSS properties you want, as many times you want.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CSS animation, you must first specify some keyframes for the animation.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F557-9454-42CE-8694-DFB6C78C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DC06-656A-4A2E-9A1D-28D937F4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@keyframes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Animation-name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Animation-duration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Animation-delay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Animation-iteration-count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Animation-direction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Animation-timing-function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Animation-fill-mode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 dirty="0"/>
              <a:t>Animation-play-state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5B64-F894-47D1-A1FF-98D5C35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@keyframes Rule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3B690C-2086-4129-AD88-D38B59885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027" y="1106128"/>
            <a:ext cx="1060194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CSS animation sequence, you style the element you want to animate with the animation property or its sub-properties. </a:t>
            </a:r>
          </a:p>
          <a:p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lets you configure the timing, duration, and other details of how the animation sequence should progress. </a:t>
            </a:r>
          </a:p>
          <a:p>
            <a:endParaRPr kumimoji="0" lang="en-US" altLang="en-US" sz="20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specify CSS styles inside the 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rule, the animation will gradually change from the current style to the new style at certain times.</a:t>
            </a:r>
          </a:p>
          <a:p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Keyframes hold what styles the element will have at certain times.</a:t>
            </a:r>
          </a:p>
          <a:p>
            <a:endParaRPr kumimoji="0" lang="en-US" altLang="en-US" sz="20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5B64-F894-47D1-A1FF-98D5C358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>
                <a:latin typeface="Segoe UI" panose="020B0502040204020203" pitchFamily="34" charset="0"/>
              </a:rPr>
              <a:t>SUB-PROPERTIES OF ANIMATIONS</a:t>
            </a:r>
            <a:br>
              <a:rPr lang="en-US" sz="3700" b="0" i="0">
                <a:effectLst/>
                <a:latin typeface="Segoe UI" panose="020B0502040204020203" pitchFamily="34" charset="0"/>
              </a:rPr>
            </a:br>
            <a:endParaRPr lang="en-US" sz="3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3B690C-2086-4129-AD88-D38B59885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kumimoji="0" lang="en-US" altLang="en-US" sz="2000" b="0" i="0" u="none" strike="noStrike" cap="none" normalizeH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endParaRPr kumimoji="0" lang="en-US" altLang="en-US" sz="2000" b="0" i="0" u="none" strike="noStrike" cap="none" normalizeH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1C106B-4182-4D7C-8FDB-69FC0AC48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16439"/>
              </p:ext>
            </p:extLst>
          </p:nvPr>
        </p:nvGraphicFramePr>
        <p:xfrm>
          <a:off x="6817458" y="643234"/>
          <a:ext cx="4714604" cy="6047843"/>
        </p:xfrm>
        <a:graphic>
          <a:graphicData uri="http://schemas.openxmlformats.org/drawingml/2006/table">
            <a:tbl>
              <a:tblPr firstRow="1" bandRow="1"/>
              <a:tblGrid>
                <a:gridCol w="2125348">
                  <a:extLst>
                    <a:ext uri="{9D8B030D-6E8A-4147-A177-3AD203B41FA5}">
                      <a16:colId xmlns:a16="http://schemas.microsoft.com/office/drawing/2014/main" val="3508284403"/>
                    </a:ext>
                  </a:extLst>
                </a:gridCol>
                <a:gridCol w="2589256">
                  <a:extLst>
                    <a:ext uri="{9D8B030D-6E8A-4147-A177-3AD203B41FA5}">
                      <a16:colId xmlns:a16="http://schemas.microsoft.com/office/drawing/2014/main" val="1255929741"/>
                    </a:ext>
                  </a:extLst>
                </a:gridCol>
              </a:tblGrid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shorthand property for setting all the animation properties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110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animation-delay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a delay for the start of an animation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90265"/>
                  </a:ext>
                </a:extLst>
              </a:tr>
              <a:tr h="733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animation-direction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whether an animation should be played forwards, backwards or in alternate cycles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55132"/>
                  </a:ext>
                </a:extLst>
              </a:tr>
              <a:tr h="733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animation-duration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how long time an animation should take to complete one cycle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399775"/>
                  </a:ext>
                </a:extLst>
              </a:tr>
              <a:tr h="9337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animation-fill-mode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a style for the element when the animation is not playing (before it starts, after it ends, or both)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0791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animation-iteration-count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the number of times an animation should be played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48550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the name of the @keyframes animation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9980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animation-play-state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whether the animation is running or paused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38845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animation-timing-function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875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the speed curve of the animation</a:t>
                      </a:r>
                    </a:p>
                  </a:txBody>
                  <a:tcPr marL="44437" marR="44437" marT="44437" marB="444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7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2E6F-8032-409F-9DB9-C66A3429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ADAVANTAGES OF CSS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E8BA-3FDD-497B-9586-37AB7C4C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They’re easy to use for simple animations; you can create them without even having to know JavaScript.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The animations run well, even under moderate system load. Simple animations can often perform poorly in JavaScript. The rendering engine can use frame-skipping and other techniques to keep the performance as smooth as possible.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Letting the browser control the animation sequence lets the browser optimize performance and efficiency by, for example, reducing the update frequency of animations running in tabs that aren't currently visible.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3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A77-7978-443A-B638-EE6889D3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DB3C-DAEF-4207-92B3-6215289F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777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21BD6"/>
      </a:accent6>
      <a:hlink>
        <a:srgbClr val="3F83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383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Century Gothic</vt:lpstr>
      <vt:lpstr>Consolas</vt:lpstr>
      <vt:lpstr>Segoe UI</vt:lpstr>
      <vt:lpstr>Verdana</vt:lpstr>
      <vt:lpstr>Wingdings</vt:lpstr>
      <vt:lpstr>BrushVTI</vt:lpstr>
      <vt:lpstr>CSS ANIMATIONS</vt:lpstr>
      <vt:lpstr>INTRODUCTION ABOUT CSS ANIMATIONS</vt:lpstr>
      <vt:lpstr>TOPICS COVERED IN THIS LECTURE</vt:lpstr>
      <vt:lpstr>@keyframes Rule </vt:lpstr>
      <vt:lpstr>SUB-PROPERTIES OF ANIMATIONS </vt:lpstr>
      <vt:lpstr>ADAVANTAGES OF CSS ANIMATIONS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</dc:creator>
  <cp:lastModifiedBy>yazhiniramakrishnan@gmail.com</cp:lastModifiedBy>
  <cp:revision>4</cp:revision>
  <dcterms:created xsi:type="dcterms:W3CDTF">2021-02-04T15:36:55Z</dcterms:created>
  <dcterms:modified xsi:type="dcterms:W3CDTF">2021-02-11T01:39:22Z</dcterms:modified>
</cp:coreProperties>
</file>