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08" autoAdjust="0"/>
  </p:normalViewPr>
  <p:slideViewPr>
    <p:cSldViewPr snapToGrid="0">
      <p:cViewPr varScale="1">
        <p:scale>
          <a:sx n="100" d="100"/>
          <a:sy n="100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9A782-DA4B-4A64-8C01-54790E85222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80984-98DD-4C6F-9BA2-5CA010A6C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 will make the deviation,</a:t>
            </a:r>
            <a:r>
              <a:rPr lang="en-US" baseline="0" dirty="0" smtClean="0"/>
              <a:t> it can be improved by mechanic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translated the jig</a:t>
            </a:r>
            <a:r>
              <a:rPr lang="en-US" baseline="0" dirty="0" smtClean="0"/>
              <a:t> each test in one same chamber, it seems the peak will shift once the jig is moved, even just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think</a:t>
            </a:r>
            <a:r>
              <a:rPr lang="en-US" b="1" baseline="0" dirty="0" smtClean="0"/>
              <a:t> it is not just caused by the jig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different</a:t>
            </a:r>
            <a:r>
              <a:rPr lang="en-US" baseline="0" dirty="0" smtClean="0"/>
              <a:t> jig and coupler groups, the more star, the better performance of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the deviation of this group j1 + c1</a:t>
            </a:r>
          </a:p>
          <a:p>
            <a:r>
              <a:rPr lang="en-US" baseline="0" dirty="0" smtClean="0"/>
              <a:t>Reinsert 3 times, but carefully, the deviation will be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Insert casually, or push the coupler down to touch the holder, or rotate the coupler,</a:t>
            </a:r>
            <a:r>
              <a:rPr lang="en-US" baseline="0" dirty="0" smtClean="0"/>
              <a:t> the deviation will be go bad.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But, no matter what you do , I can reinsert it hard to make it recover to be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confirm: this old fixture is abandoned forever.</a:t>
            </a:r>
          </a:p>
          <a:p>
            <a:r>
              <a:rPr lang="en-US" baseline="0" dirty="0" smtClean="0"/>
              <a:t>So this just for a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9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Investigate RHI issue in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&amp; Chandler</a:t>
            </a:r>
          </a:p>
          <a:p>
            <a:r>
              <a:rPr lang="en-US" dirty="0" smtClean="0"/>
              <a:t>2017.11.30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coupler+rub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trike="sngStrike" dirty="0" smtClean="0">
                <a:solidFill>
                  <a:srgbClr val="0070C0"/>
                </a:solidFill>
              </a:rPr>
              <a:t>re-insert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9" y="2449130"/>
            <a:ext cx="4606855" cy="3043238"/>
          </a:xfrm>
        </p:spPr>
      </p:pic>
      <p:grpSp>
        <p:nvGrpSpPr>
          <p:cNvPr id="11" name="Group 10"/>
          <p:cNvGrpSpPr/>
          <p:nvPr/>
        </p:nvGrpSpPr>
        <p:grpSpPr>
          <a:xfrm>
            <a:off x="5449094" y="3834531"/>
            <a:ext cx="6658860" cy="2867173"/>
            <a:chOff x="5449094" y="3834531"/>
            <a:chExt cx="6658860" cy="28671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97434" y="4224215"/>
              <a:ext cx="2791127" cy="2087807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02022" y="4195772"/>
              <a:ext cx="2867173" cy="214469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65593" y="4270521"/>
              <a:ext cx="2768979" cy="2071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5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</a:t>
            </a:r>
            <a:r>
              <a:rPr lang="en-US" dirty="0" smtClean="0"/>
              <a:t>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/>
              <a:t>jig+rec</a:t>
            </a:r>
            <a:r>
              <a:rPr lang="en-US" dirty="0" smtClean="0"/>
              <a:t>, </a:t>
            </a:r>
            <a:r>
              <a:rPr lang="en-US" dirty="0" err="1" smtClean="0"/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0A38AD0-9027-49E1-8D65-EDA6C222C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671" y="1825625"/>
            <a:ext cx="86446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msg</a:t>
            </a:r>
            <a:r>
              <a:rPr lang="en-US" dirty="0"/>
              <a:t> = f(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/>
              <a:t>jig+rec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41014" y="688766"/>
            <a:ext cx="3501097" cy="261887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42ED8793-34BB-43F4-B489-D00B4BA22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0034" y="1808159"/>
            <a:ext cx="8579182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40595" y="3866222"/>
            <a:ext cx="26877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Old fixture </a:t>
            </a:r>
          </a:p>
          <a:p>
            <a:r>
              <a:rPr lang="en-US" sz="1600" i="1" dirty="0" smtClean="0"/>
              <a:t>This discussion is for reference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9603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576" y="1919499"/>
            <a:ext cx="3013075" cy="2253827"/>
          </a:xfrm>
        </p:spPr>
      </p:pic>
      <p:sp>
        <p:nvSpPr>
          <p:cNvPr id="5" name="TextBox 4"/>
          <p:cNvSpPr txBox="1"/>
          <p:nvPr/>
        </p:nvSpPr>
        <p:spPr>
          <a:xfrm>
            <a:off x="6409134" y="109815"/>
            <a:ext cx="34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below is done in a worst setup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4E7ECF3-1D6F-4592-9FDC-926B62A1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12" y="421997"/>
            <a:ext cx="7169857" cy="2930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E550DF4-39C7-4AEC-AE91-A1A41DD3E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712" y="3476625"/>
            <a:ext cx="7155573" cy="32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msg</a:t>
            </a:r>
            <a:r>
              <a:rPr lang="en-US" dirty="0"/>
              <a:t> = f(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/>
              <a:t>jig+rec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2CD4E1C2-D0C0-400C-A70F-6857A8096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4" y="1787525"/>
            <a:ext cx="3657600" cy="2737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C2DCF00-E622-4699-8A3A-8280BD76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35" y="1485900"/>
            <a:ext cx="7385165" cy="49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8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C9EF2420-D72E-4A49-BCB7-B4791957FF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1" y="1690688"/>
            <a:ext cx="3657600" cy="2737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A59C389-E3D8-4B17-81EB-BA6E2666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03" y="1690688"/>
            <a:ext cx="7480474" cy="38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1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of RHI found right now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HI, chamber, </a:t>
            </a:r>
            <a:r>
              <a:rPr lang="en-US" dirty="0" err="1" smtClean="0"/>
              <a:t>jig+rec</a:t>
            </a:r>
            <a:r>
              <a:rPr lang="en-US" dirty="0" smtClean="0"/>
              <a:t>, </a:t>
            </a:r>
            <a:r>
              <a:rPr lang="en-US" dirty="0" err="1" smtClean="0"/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jig+rec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76388" y="2969304"/>
            <a:ext cx="3684587" cy="275612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Coupler+rub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21500" y="2969304"/>
            <a:ext cx="3684588" cy="2756130"/>
          </a:xfrm>
        </p:spPr>
      </p:pic>
    </p:spTree>
    <p:extLst>
      <p:ext uri="{BB962C8B-B14F-4D97-AF65-F5344CB8AC3E}">
        <p14:creationId xmlns:p14="http://schemas.microsoft.com/office/powerpoint/2010/main" val="36508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" y="365125"/>
            <a:ext cx="11958918" cy="1325563"/>
          </a:xfrm>
        </p:spPr>
        <p:txBody>
          <a:bodyPr/>
          <a:lstStyle/>
          <a:p>
            <a:r>
              <a:rPr lang="en-US" dirty="0" smtClean="0"/>
              <a:t>deviation = f( HI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chamber,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test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100-00000104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521" y="2229653"/>
            <a:ext cx="7636958" cy="448491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1315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HI,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chamber,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300-0000060C0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183187" y="1814937"/>
            <a:ext cx="6971879" cy="363560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HI:PB, either short or long, will shift the results in two status.</a:t>
            </a:r>
          </a:p>
          <a:p>
            <a:endParaRPr lang="en-US" sz="2000" dirty="0" smtClean="0"/>
          </a:p>
          <a:p>
            <a:r>
              <a:rPr lang="en-US" sz="2000" dirty="0" smtClean="0"/>
              <a:t>Make a requirement with ME to make sure this is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12010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smtClean="0"/>
              <a:t>chamber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392D80CA-A82E-495C-B12B-384CF918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130" y="2164839"/>
            <a:ext cx="8651740" cy="435133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r>
              <a:rPr lang="en-US" dirty="0" smtClean="0"/>
              <a:t>Switch 3 chambers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0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deviation = f( HI, </a:t>
            </a:r>
            <a:r>
              <a:rPr lang="en-US" strike="sngStrike" dirty="0" smtClean="0"/>
              <a:t>chamber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/>
              <a:t>jig+rec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B445EB5C-C466-490E-BEE4-234B157A769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2" y="1702480"/>
            <a:ext cx="4580964" cy="45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9DAE9C1C-CEC4-4DBB-954F-55638F8586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06" y="1690688"/>
            <a:ext cx="4580964" cy="45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90035" y="660794"/>
            <a:ext cx="2967788" cy="22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" y="161364"/>
            <a:ext cx="4993340" cy="1483657"/>
          </a:xfrm>
        </p:spPr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/>
              <a:t>jig+rec</a:t>
            </a:r>
            <a:r>
              <a:rPr lang="en-US" dirty="0" smtClean="0"/>
              <a:t>, </a:t>
            </a:r>
            <a:r>
              <a:rPr lang="en-US" dirty="0" err="1" smtClean="0"/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>
          <a:xfrm>
            <a:off x="839788" y="2156013"/>
            <a:ext cx="3932237" cy="4179141"/>
          </a:xfrm>
        </p:spPr>
        <p:txBody>
          <a:bodyPr/>
          <a:lstStyle/>
          <a:p>
            <a:r>
              <a:rPr lang="en-US" dirty="0" smtClean="0"/>
              <a:t>reinsert the coupler can make deviation</a:t>
            </a:r>
          </a:p>
          <a:p>
            <a:r>
              <a:rPr lang="en-US" dirty="0" smtClean="0"/>
              <a:t>J0+C1: **</a:t>
            </a:r>
          </a:p>
          <a:p>
            <a:r>
              <a:rPr lang="en-US" b="1" dirty="0" smtClean="0"/>
              <a:t>J0+C2: </a:t>
            </a:r>
            <a:r>
              <a:rPr lang="en-US" dirty="0" smtClean="0"/>
              <a:t>****</a:t>
            </a:r>
          </a:p>
          <a:p>
            <a:r>
              <a:rPr lang="en-US" dirty="0" smtClean="0"/>
              <a:t>J0+C3: ***</a:t>
            </a:r>
          </a:p>
          <a:p>
            <a:r>
              <a:rPr lang="en-US" dirty="0" smtClean="0"/>
              <a:t>J1+C1: *</a:t>
            </a:r>
          </a:p>
          <a:p>
            <a:r>
              <a:rPr lang="en-US" dirty="0" smtClean="0"/>
              <a:t>J1+C2: *</a:t>
            </a:r>
          </a:p>
          <a:p>
            <a:r>
              <a:rPr lang="en-US" dirty="0" smtClean="0"/>
              <a:t>J1+C3: **</a:t>
            </a:r>
          </a:p>
          <a:p>
            <a:r>
              <a:rPr lang="en-US" dirty="0" smtClean="0"/>
              <a:t>Performance is better in jig0 whatever coupler</a:t>
            </a:r>
          </a:p>
          <a:p>
            <a:r>
              <a:rPr lang="en-US" b="1" dirty="0" smtClean="0"/>
              <a:t>we can still find a good group, so maybe it can be avoid by a good jig and coupler.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D797F995-A747-42DB-A142-4B3D0A8A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30" y="92368"/>
            <a:ext cx="6875929" cy="3474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7BD193-CDAF-4A88-A1FE-73D6A965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131" y="3528081"/>
            <a:ext cx="6875928" cy="33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95764" cy="1325563"/>
          </a:xfrm>
        </p:spPr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re-insert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7BD193-CDAF-4A88-A1FE-73D6A965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36" y="2337973"/>
            <a:ext cx="6875928" cy="3326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8583B339-F18C-47EE-AD59-F497674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2" y="2154565"/>
            <a:ext cx="6107611" cy="40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F3BCF58F-83F5-4DAE-A8D3-99F3D53D5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47" y="2221430"/>
            <a:ext cx="5840891" cy="3973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332EB38-9912-4CDA-8D4E-D3F7FBB244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66" y="172011"/>
            <a:ext cx="1502587" cy="20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410</Words>
  <Application>Microsoft Office PowerPoint</Application>
  <PresentationFormat>Widescreen</PresentationFormat>
  <Paragraphs>55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Investigate RHI issue in production</vt:lpstr>
      <vt:lpstr>The problems of RHI found right now</vt:lpstr>
      <vt:lpstr>deviation = f( HI, chamber, jig+rec, coupler+rub)</vt:lpstr>
      <vt:lpstr>deviation = f( HI, chamber, jig+rec, coupler+rub)</vt:lpstr>
      <vt:lpstr>deviation = f( HI, chamber, jig+rec, coupler+rub)</vt:lpstr>
      <vt:lpstr>deviation = f( HI, chamber, jig+rec, coupler+rub)</vt:lpstr>
      <vt:lpstr>deviation = f( HI, jig+rec, coupler+rub)</vt:lpstr>
      <vt:lpstr>deviation = f( HI, jig+rec, coupler+rub)</vt:lpstr>
      <vt:lpstr>deviation = f( HI, jig+rec, coupler+rub, re-insert)</vt:lpstr>
      <vt:lpstr>deviation = f( HI, jig+rec, coupler+rub, re-insert)</vt:lpstr>
      <vt:lpstr>msg = f( HI, jig+rec, coupler+rub)</vt:lpstr>
      <vt:lpstr>msg = f( HI, jig+rec, coupler+rub)</vt:lpstr>
      <vt:lpstr>proposal1</vt:lpstr>
      <vt:lpstr>msg = f( HI, jig+rec, coupler+rub)</vt:lpstr>
      <vt:lpstr>proposal2</vt:lpstr>
    </vt:vector>
  </TitlesOfParts>
  <Company>GN ReSound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RHI issue with production</dc:title>
  <dc:creator>Chen, Chandler</dc:creator>
  <cp:lastModifiedBy>Chen, Chandler</cp:lastModifiedBy>
  <cp:revision>75</cp:revision>
  <dcterms:created xsi:type="dcterms:W3CDTF">2017-11-30T00:45:23Z</dcterms:created>
  <dcterms:modified xsi:type="dcterms:W3CDTF">2017-11-30T05:29:27Z</dcterms:modified>
</cp:coreProperties>
</file>