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948015-1BF3-4905-B3B5-2D5C840A120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56460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48015-1BF3-4905-B3B5-2D5C840A120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99366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48015-1BF3-4905-B3B5-2D5C840A120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120942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48015-1BF3-4905-B3B5-2D5C840A120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352993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948015-1BF3-4905-B3B5-2D5C840A120A}"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356903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948015-1BF3-4905-B3B5-2D5C840A120A}"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406828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948015-1BF3-4905-B3B5-2D5C840A120A}"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1314385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948015-1BF3-4905-B3B5-2D5C840A120A}"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139476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48015-1BF3-4905-B3B5-2D5C840A120A}"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201606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48015-1BF3-4905-B3B5-2D5C840A120A}"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28800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48015-1BF3-4905-B3B5-2D5C840A120A}"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3EA62-8709-44BA-A261-56D1B8B0BDE0}" type="slidenum">
              <a:rPr lang="en-US" smtClean="0"/>
              <a:t>‹#›</a:t>
            </a:fld>
            <a:endParaRPr lang="en-US"/>
          </a:p>
        </p:txBody>
      </p:sp>
    </p:spTree>
    <p:extLst>
      <p:ext uri="{BB962C8B-B14F-4D97-AF65-F5344CB8AC3E}">
        <p14:creationId xmlns:p14="http://schemas.microsoft.com/office/powerpoint/2010/main" val="66596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48015-1BF3-4905-B3B5-2D5C840A120A}" type="datetimeFigureOut">
              <a:rPr lang="en-US" smtClean="0"/>
              <a:t>1/26/2018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3EA62-8709-44BA-A261-56D1B8B0BDE0}" type="slidenum">
              <a:rPr lang="en-US" smtClean="0"/>
              <a:t>‹#›</a:t>
            </a:fld>
            <a:endParaRPr lang="en-US"/>
          </a:p>
        </p:txBody>
      </p:sp>
    </p:spTree>
    <p:extLst>
      <p:ext uri="{BB962C8B-B14F-4D97-AF65-F5344CB8AC3E}">
        <p14:creationId xmlns:p14="http://schemas.microsoft.com/office/powerpoint/2010/main" val="78519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DFS -&gt; MSG</a:t>
            </a:r>
            <a:endParaRPr lang="en-US" dirty="0"/>
          </a:p>
        </p:txBody>
      </p:sp>
      <p:sp>
        <p:nvSpPr>
          <p:cNvPr id="3" name="Subtitle 2"/>
          <p:cNvSpPr>
            <a:spLocks noGrp="1"/>
          </p:cNvSpPr>
          <p:nvPr>
            <p:ph type="subTitle" idx="1"/>
          </p:nvPr>
        </p:nvSpPr>
        <p:spPr/>
        <p:txBody>
          <a:bodyPr/>
          <a:lstStyle/>
          <a:p>
            <a:r>
              <a:rPr lang="en-US" dirty="0" smtClean="0"/>
              <a:t>Chandler</a:t>
            </a:r>
          </a:p>
          <a:p>
            <a:r>
              <a:rPr lang="en-US" dirty="0" smtClean="0"/>
              <a:t>Jan, 2018</a:t>
            </a:r>
            <a:endParaRPr lang="en-US" dirty="0"/>
          </a:p>
        </p:txBody>
      </p:sp>
    </p:spTree>
    <p:extLst>
      <p:ext uri="{BB962C8B-B14F-4D97-AF65-F5344CB8AC3E}">
        <p14:creationId xmlns:p14="http://schemas.microsoft.com/office/powerpoint/2010/main" val="376598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TCdfs</a:t>
            </a:r>
            <a:endParaRPr lang="en-US" b="1" dirty="0"/>
          </a:p>
        </p:txBody>
      </p:sp>
      <p:sp>
        <p:nvSpPr>
          <p:cNvPr id="3" name="Content Placeholder 2"/>
          <p:cNvSpPr>
            <a:spLocks noGrp="1"/>
          </p:cNvSpPr>
          <p:nvPr>
            <p:ph idx="1"/>
          </p:nvPr>
        </p:nvSpPr>
        <p:spPr/>
        <p:txBody>
          <a:bodyPr/>
          <a:lstStyle/>
          <a:p>
            <a:r>
              <a:rPr lang="en-US" dirty="0"/>
              <a:t>in </a:t>
            </a:r>
            <a:r>
              <a:rPr lang="en-US" dirty="0" err="1"/>
              <a:t>AlgolabTest</a:t>
            </a:r>
            <a:r>
              <a:rPr lang="en-US" dirty="0"/>
              <a:t> you can only see the MSG for TC in the TelecoilMic1 input mode, when no DFS initialization have been done for the mics. in the latter case you will only see MSG for the mics.</a:t>
            </a:r>
          </a:p>
          <a:p>
            <a:pPr lvl="1"/>
            <a:r>
              <a:rPr lang="en-US" dirty="0" smtClean="0"/>
              <a:t>I </a:t>
            </a:r>
            <a:r>
              <a:rPr lang="en-US" dirty="0"/>
              <a:t>guess the reason for this is, that the MSG for </a:t>
            </a:r>
            <a:r>
              <a:rPr lang="en-US" dirty="0" err="1"/>
              <a:t>telecoil</a:t>
            </a:r>
            <a:r>
              <a:rPr lang="en-US" dirty="0"/>
              <a:t> is normally much higher and relevant in TelecoilMic1 scenarios</a:t>
            </a:r>
          </a:p>
          <a:p>
            <a:endParaRPr lang="en-US" dirty="0"/>
          </a:p>
        </p:txBody>
      </p:sp>
    </p:spTree>
    <p:extLst>
      <p:ext uri="{BB962C8B-B14F-4D97-AF65-F5344CB8AC3E}">
        <p14:creationId xmlns:p14="http://schemas.microsoft.com/office/powerpoint/2010/main" val="310592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Theory</a:t>
            </a:r>
          </a:p>
          <a:p>
            <a:r>
              <a:rPr lang="en-US" dirty="0" smtClean="0"/>
              <a:t>Validate</a:t>
            </a:r>
          </a:p>
          <a:p>
            <a:r>
              <a:rPr lang="en-US" dirty="0" smtClean="0"/>
              <a:t>Execute</a:t>
            </a:r>
          </a:p>
          <a:p>
            <a:endParaRPr lang="en-US" dirty="0"/>
          </a:p>
        </p:txBody>
      </p:sp>
    </p:spTree>
    <p:extLst>
      <p:ext uri="{BB962C8B-B14F-4D97-AF65-F5344CB8AC3E}">
        <p14:creationId xmlns:p14="http://schemas.microsoft.com/office/powerpoint/2010/main" val="68602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Impulse response</a:t>
            </a:r>
            <a:endParaRPr lang="en-US" dirty="0"/>
          </a:p>
        </p:txBody>
      </p:sp>
      <p:sp>
        <p:nvSpPr>
          <p:cNvPr id="3" name="Content Placeholder 2"/>
          <p:cNvSpPr>
            <a:spLocks noGrp="1"/>
          </p:cNvSpPr>
          <p:nvPr>
            <p:ph idx="1"/>
          </p:nvPr>
        </p:nvSpPr>
        <p:spPr/>
        <p:txBody>
          <a:bodyPr/>
          <a:lstStyle/>
          <a:p>
            <a:r>
              <a:rPr lang="en-US" dirty="0" smtClean="0"/>
              <a:t>MLS, maximum length sequence, this is the sound you hear when you press calibrate.</a:t>
            </a:r>
          </a:p>
          <a:p>
            <a:pPr lvl="1"/>
            <a:r>
              <a:rPr lang="en-US" dirty="0" smtClean="0"/>
              <a:t>So, actually MLS is the stimulus of this feedback system which we can specify amplitude in ALT</a:t>
            </a:r>
          </a:p>
          <a:p>
            <a:r>
              <a:rPr lang="en-US" dirty="0" err="1" smtClean="0"/>
              <a:t>DFSInit.init_front</a:t>
            </a:r>
            <a:r>
              <a:rPr lang="en-US" dirty="0" smtClean="0"/>
              <a:t> = accumulated response on front mic.</a:t>
            </a:r>
          </a:p>
          <a:p>
            <a:pPr lvl="1"/>
            <a:r>
              <a:rPr lang="en-US" dirty="0" smtClean="0"/>
              <a:t>It is the response of the feedback path in time domain. Like, it is the voltage output of mic during the calibration.</a:t>
            </a:r>
          </a:p>
          <a:p>
            <a:r>
              <a:rPr lang="en-US" dirty="0" smtClean="0"/>
              <a:t>Accumulated response convolved with the MLS -&gt; impulse response (compensated with some circular delay </a:t>
            </a:r>
            <a:r>
              <a:rPr lang="en-US" dirty="0" err="1" smtClean="0"/>
              <a:t>ect</a:t>
            </a:r>
            <a:r>
              <a:rPr lang="en-US" dirty="0" smtClean="0"/>
              <a:t>.)</a:t>
            </a:r>
            <a:endParaRPr lang="en-US" dirty="0"/>
          </a:p>
        </p:txBody>
      </p:sp>
    </p:spTree>
    <p:extLst>
      <p:ext uri="{BB962C8B-B14F-4D97-AF65-F5344CB8AC3E}">
        <p14:creationId xmlns:p14="http://schemas.microsoft.com/office/powerpoint/2010/main" val="233039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9953"/>
            <a:ext cx="10515600" cy="5657010"/>
          </a:xfrm>
        </p:spPr>
        <p:txBody>
          <a:bodyPr/>
          <a:lstStyle/>
          <a:p>
            <a:r>
              <a:rPr lang="en-US" dirty="0" err="1" smtClean="0"/>
              <a:t>DFSInit.init_resp_front</a:t>
            </a:r>
            <a:r>
              <a:rPr lang="en-US" dirty="0" smtClean="0"/>
              <a:t> = impulse response on front mic</a:t>
            </a:r>
          </a:p>
          <a:p>
            <a:pPr lvl="1"/>
            <a:r>
              <a:rPr lang="en-US" dirty="0" smtClean="0"/>
              <a:t>Impulse response tells us the characteristics of the feedback path (transfer function from receiver to microphone)</a:t>
            </a:r>
          </a:p>
          <a:p>
            <a:pPr lvl="1"/>
            <a:r>
              <a:rPr lang="en-US" dirty="0" smtClean="0"/>
              <a:t>We usually deal with the feedback path in frequency domain, and since the impulse response is in the time domain. Then we make an FFT to obtain the frequency characteristics. -&gt; </a:t>
            </a:r>
            <a:r>
              <a:rPr lang="en-US" dirty="0" err="1" smtClean="0"/>
              <a:t>msg_dfs_off</a:t>
            </a:r>
            <a:r>
              <a:rPr lang="en-US" dirty="0" smtClean="0"/>
              <a:t> (system cal. not included)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882" y="2803710"/>
            <a:ext cx="7844118" cy="4054289"/>
          </a:xfrm>
          <a:prstGeom prst="rect">
            <a:avLst/>
          </a:prstGeom>
        </p:spPr>
      </p:pic>
    </p:spTree>
    <p:extLst>
      <p:ext uri="{BB962C8B-B14F-4D97-AF65-F5344CB8AC3E}">
        <p14:creationId xmlns:p14="http://schemas.microsoft.com/office/powerpoint/2010/main" val="277919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line in ALT</a:t>
            </a:r>
            <a:endParaRPr lang="en-US" dirty="0"/>
          </a:p>
        </p:txBody>
      </p:sp>
      <p:sp>
        <p:nvSpPr>
          <p:cNvPr id="3" name="Content Placeholder 2"/>
          <p:cNvSpPr>
            <a:spLocks noGrp="1"/>
          </p:cNvSpPr>
          <p:nvPr>
            <p:ph idx="1"/>
          </p:nvPr>
        </p:nvSpPr>
        <p:spPr/>
        <p:txBody>
          <a:bodyPr/>
          <a:lstStyle/>
          <a:p>
            <a:r>
              <a:rPr lang="en-US" dirty="0" smtClean="0"/>
              <a:t>To obtain MSG in ALT, we transform </a:t>
            </a:r>
            <a:r>
              <a:rPr lang="en-US" dirty="0" err="1" smtClean="0"/>
              <a:t>init_resp_front</a:t>
            </a:r>
            <a:r>
              <a:rPr lang="en-US" dirty="0" smtClean="0"/>
              <a:t> to frequency domain and included the system and production calibrations (or just take </a:t>
            </a:r>
            <a:r>
              <a:rPr lang="en-US" dirty="0" err="1" smtClean="0"/>
              <a:t>msg_dfs_off</a:t>
            </a:r>
            <a:r>
              <a:rPr lang="en-US" dirty="0" smtClean="0"/>
              <a:t> + calibration = </a:t>
            </a:r>
            <a:r>
              <a:rPr lang="en-US" dirty="0" err="1" smtClean="0"/>
              <a:t>msg</a:t>
            </a:r>
            <a:r>
              <a:rPr lang="en-US" dirty="0" smtClean="0"/>
              <a:t>)</a:t>
            </a:r>
          </a:p>
          <a:p>
            <a:r>
              <a:rPr lang="en-US" dirty="0" smtClean="0"/>
              <a:t>In case of dual mic, it is the worse case between front and rear curves that determines </a:t>
            </a:r>
            <a:r>
              <a:rPr lang="en-US" dirty="0" err="1" smtClean="0"/>
              <a:t>msg</a:t>
            </a:r>
            <a:r>
              <a:rPr lang="en-US" dirty="0" smtClean="0"/>
              <a:t> for each frequency.</a:t>
            </a:r>
            <a:endParaRPr lang="en-US" dirty="0"/>
          </a:p>
        </p:txBody>
      </p:sp>
    </p:spTree>
    <p:extLst>
      <p:ext uri="{BB962C8B-B14F-4D97-AF65-F5344CB8AC3E}">
        <p14:creationId xmlns:p14="http://schemas.microsoft.com/office/powerpoint/2010/main" val="11146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a:t>
            </a:r>
            <a:endParaRPr lang="en-US" dirty="0"/>
          </a:p>
        </p:txBody>
      </p:sp>
      <p:sp>
        <p:nvSpPr>
          <p:cNvPr id="3" name="Content Placeholder 2"/>
          <p:cNvSpPr>
            <a:spLocks noGrp="1"/>
          </p:cNvSpPr>
          <p:nvPr>
            <p:ph idx="1"/>
          </p:nvPr>
        </p:nvSpPr>
        <p:spPr/>
        <p:txBody>
          <a:bodyPr/>
          <a:lstStyle/>
          <a:p>
            <a:r>
              <a:rPr lang="en-US" dirty="0" smtClean="0"/>
              <a:t>Measure FOG50 &amp; OPL, combine them -&gt; </a:t>
            </a:r>
            <a:r>
              <a:rPr lang="en-US" dirty="0" err="1" smtClean="0"/>
              <a:t>MSG_opl</a:t>
            </a:r>
            <a:r>
              <a:rPr lang="en-US" dirty="0" smtClean="0"/>
              <a:t> = FOG - OPL</a:t>
            </a:r>
          </a:p>
          <a:p>
            <a:r>
              <a:rPr lang="en-US" dirty="0" smtClean="0"/>
              <a:t>Measure the gain when setting is 0 -&gt; MSG_ALT = </a:t>
            </a:r>
            <a:r>
              <a:rPr lang="en-US" dirty="0" err="1" smtClean="0"/>
              <a:t>msg</a:t>
            </a:r>
            <a:r>
              <a:rPr lang="en-US" dirty="0" smtClean="0"/>
              <a:t> + gain0</a:t>
            </a:r>
          </a:p>
          <a:p>
            <a:pPr lvl="1"/>
            <a:r>
              <a:rPr lang="en-US" dirty="0" smtClean="0"/>
              <a:t>This </a:t>
            </a:r>
            <a:r>
              <a:rPr lang="en-US" dirty="0" err="1" smtClean="0"/>
              <a:t>msg</a:t>
            </a:r>
            <a:r>
              <a:rPr lang="en-US" dirty="0" smtClean="0"/>
              <a:t> is not equal to the MSG_OPL, because H bridge is not included. </a:t>
            </a:r>
            <a:r>
              <a:rPr lang="en-US" dirty="0" err="1" smtClean="0"/>
              <a:t>Msg</a:t>
            </a:r>
            <a:r>
              <a:rPr lang="en-US" dirty="0" smtClean="0"/>
              <a:t> here is the maximum gain setting we can set in HI</a:t>
            </a:r>
          </a:p>
          <a:p>
            <a:r>
              <a:rPr lang="en-US" dirty="0" smtClean="0"/>
              <a:t>Compare two MSG</a:t>
            </a:r>
          </a:p>
          <a:p>
            <a:endParaRPr lang="en-US" dirty="0"/>
          </a:p>
        </p:txBody>
      </p:sp>
    </p:spTree>
    <p:extLst>
      <p:ext uri="{BB962C8B-B14F-4D97-AF65-F5344CB8AC3E}">
        <p14:creationId xmlns:p14="http://schemas.microsoft.com/office/powerpoint/2010/main" val="74062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129" y="726141"/>
            <a:ext cx="7854142" cy="5890606"/>
          </a:xfrm>
        </p:spPr>
      </p:pic>
    </p:spTree>
    <p:extLst>
      <p:ext uri="{BB962C8B-B14F-4D97-AF65-F5344CB8AC3E}">
        <p14:creationId xmlns:p14="http://schemas.microsoft.com/office/powerpoint/2010/main" val="1306580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1048" y="1027906"/>
            <a:ext cx="5780952" cy="4351338"/>
          </a:xfr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2922"/>
            <a:ext cx="6302188" cy="4096322"/>
          </a:xfrm>
          <a:prstGeom prst="rect">
            <a:avLst/>
          </a:prstGeom>
        </p:spPr>
      </p:pic>
    </p:spTree>
    <p:extLst>
      <p:ext uri="{BB962C8B-B14F-4D97-AF65-F5344CB8AC3E}">
        <p14:creationId xmlns:p14="http://schemas.microsoft.com/office/powerpoint/2010/main" val="3299411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TCdfs</a:t>
            </a:r>
            <a:endParaRPr lang="en-US" b="1" dirty="0"/>
          </a:p>
        </p:txBody>
      </p:sp>
      <p:sp>
        <p:nvSpPr>
          <p:cNvPr id="3" name="Content Placeholder 2"/>
          <p:cNvSpPr>
            <a:spLocks noGrp="1"/>
          </p:cNvSpPr>
          <p:nvPr>
            <p:ph idx="1"/>
          </p:nvPr>
        </p:nvSpPr>
        <p:spPr/>
        <p:txBody>
          <a:bodyPr>
            <a:normAutofit/>
          </a:bodyPr>
          <a:lstStyle/>
          <a:p>
            <a:r>
              <a:rPr lang="en-US" dirty="0"/>
              <a:t>in the preliminary Dooku2 release for Cambridge, one issue found. the coefficients for the feedback filter </a:t>
            </a:r>
            <a:r>
              <a:rPr lang="en-US" dirty="0" smtClean="0"/>
              <a:t>was not </a:t>
            </a:r>
            <a:r>
              <a:rPr lang="en-US" dirty="0"/>
              <a:t>written correctly during TCDFS </a:t>
            </a:r>
            <a:r>
              <a:rPr lang="en-US" dirty="0" err="1" smtClean="0"/>
              <a:t>init.</a:t>
            </a:r>
            <a:endParaRPr lang="en-US" dirty="0" smtClean="0"/>
          </a:p>
          <a:p>
            <a:pPr lvl="1"/>
            <a:r>
              <a:rPr lang="en-US" dirty="0" smtClean="0"/>
              <a:t>and this is solved in the following database patch:</a:t>
            </a:r>
            <a:r>
              <a:rPr lang="en-US" i="1" dirty="0" smtClean="0"/>
              <a:t>\\Hearing\Data\Releases\</a:t>
            </a:r>
            <a:r>
              <a:rPr lang="en-US" i="1" dirty="0" err="1" smtClean="0"/>
              <a:t>AlgorithmDeliveries</a:t>
            </a:r>
            <a:r>
              <a:rPr lang="en-US" i="1" dirty="0" smtClean="0"/>
              <a:t>\Dooku2\Dooku1Cambridge1\DB Patch (TCDFS + CDI Creation)\</a:t>
            </a:r>
            <a:r>
              <a:rPr lang="en-US" i="1" dirty="0" err="1" smtClean="0"/>
              <a:t>RatatoskConfiguration.sdf</a:t>
            </a:r>
            <a:endParaRPr lang="en-US" i="1" dirty="0"/>
          </a:p>
          <a:p>
            <a:r>
              <a:rPr lang="en-US" dirty="0"/>
              <a:t>The TCDFS in </a:t>
            </a:r>
            <a:r>
              <a:rPr lang="en-US" dirty="0" err="1"/>
              <a:t>Dooku</a:t>
            </a:r>
            <a:r>
              <a:rPr lang="en-US" dirty="0"/>
              <a:t> should be the same as for Palpatine6. The same functionality has been </a:t>
            </a:r>
            <a:r>
              <a:rPr lang="en-US" dirty="0" smtClean="0"/>
              <a:t>ported.</a:t>
            </a:r>
            <a:endParaRPr lang="en-US" dirty="0"/>
          </a:p>
        </p:txBody>
      </p:sp>
    </p:spTree>
    <p:extLst>
      <p:ext uri="{BB962C8B-B14F-4D97-AF65-F5344CB8AC3E}">
        <p14:creationId xmlns:p14="http://schemas.microsoft.com/office/powerpoint/2010/main" val="50923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406</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DFS -&gt; MSG</vt:lpstr>
      <vt:lpstr>PowerPoint Presentation</vt:lpstr>
      <vt:lpstr>Impulse response</vt:lpstr>
      <vt:lpstr>PowerPoint Presentation</vt:lpstr>
      <vt:lpstr>Red line in ALT</vt:lpstr>
      <vt:lpstr>Validate</vt:lpstr>
      <vt:lpstr>PowerPoint Presentation</vt:lpstr>
      <vt:lpstr>PowerPoint Presentation</vt:lpstr>
      <vt:lpstr>TCdfs</vt:lpstr>
      <vt:lpstr>TCdfs</vt:lpstr>
    </vt:vector>
  </TitlesOfParts>
  <Company>GN ReSound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DFS -&gt; MSG</dc:title>
  <dc:creator>Chen, Chandler</dc:creator>
  <cp:lastModifiedBy>Chen, Chandler</cp:lastModifiedBy>
  <cp:revision>14</cp:revision>
  <dcterms:created xsi:type="dcterms:W3CDTF">2018-01-11T01:07:59Z</dcterms:created>
  <dcterms:modified xsi:type="dcterms:W3CDTF">2018-01-26T00:23:15Z</dcterms:modified>
</cp:coreProperties>
</file>