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6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6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1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48015-1BF3-4905-B3B5-2D5C840A120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EA62-8709-44BA-A261-56D1B8B0B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DFS -&gt; MSG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Chandler</a:t>
            </a:r>
          </a:p>
          <a:p>
            <a:r>
              <a:rPr lang="en-US" dirty="0" smtClean="0"/>
              <a:t>Jan,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8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</a:p>
          <a:p>
            <a:r>
              <a:rPr lang="en-US" dirty="0" smtClean="0"/>
              <a:t>Validate</a:t>
            </a:r>
          </a:p>
          <a:p>
            <a:r>
              <a:rPr lang="en-US" dirty="0" smtClean="0"/>
              <a:t>Execute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2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MLS, maximum length sequence, this is the sound you hear when you press calibrate.</a:t>
            </a:r>
          </a:p>
          <a:p>
            <a:pPr lvl="1"/>
            <a:r>
              <a:rPr lang="en-US" dirty="0" smtClean="0"/>
              <a:t>So, actually MLS is the stimulus of this feedback system which we can specify amplitude in ALT</a:t>
            </a:r>
          </a:p>
          <a:p>
            <a:r>
              <a:rPr lang="en-US" dirty="0" err="1" smtClean="0"/>
              <a:t>DFSInit.init_front</a:t>
            </a:r>
            <a:r>
              <a:rPr lang="en-US" dirty="0" smtClean="0"/>
              <a:t> = accumulated response on front mic.</a:t>
            </a:r>
          </a:p>
          <a:p>
            <a:pPr lvl="1"/>
            <a:r>
              <a:rPr lang="en-US" dirty="0" smtClean="0"/>
              <a:t>It is the response of the feedback path in time domain. Like, it is the voltage output of mic during the calibration.</a:t>
            </a:r>
          </a:p>
          <a:p>
            <a:r>
              <a:rPr lang="en-US" dirty="0" smtClean="0"/>
              <a:t>Accumulated response convolved with the MLS -&gt; impulse response (compensated with some circular delay </a:t>
            </a:r>
            <a:r>
              <a:rPr lang="en-US" dirty="0" err="1" smtClean="0"/>
              <a:t>ect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9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9953"/>
            <a:ext cx="10515600" cy="5657010"/>
          </a:xfrm>
        </p:spPr>
        <p:txBody>
          <a:bodyPr/>
          <a:lstStyle/>
          <a:p>
            <a:r>
              <a:rPr lang="en-US" dirty="0" err="1" smtClean="0"/>
              <a:t>DFSInit.init_resp_front</a:t>
            </a:r>
            <a:r>
              <a:rPr lang="en-US" dirty="0" smtClean="0"/>
              <a:t> = impulse response on front mic</a:t>
            </a:r>
          </a:p>
          <a:p>
            <a:pPr lvl="1"/>
            <a:r>
              <a:rPr lang="en-US" dirty="0" smtClean="0"/>
              <a:t>Impulse response tells us the characteristics of the feedback path (transfer function from receiver to microphone)</a:t>
            </a:r>
          </a:p>
          <a:p>
            <a:pPr lvl="1"/>
            <a:r>
              <a:rPr lang="en-US" dirty="0" smtClean="0"/>
              <a:t>We usually deal with the feedback path in frequency domain, and since the impulse response is in the time domain. Then we make an FFT to obtain the frequency characteristics. -&gt; </a:t>
            </a:r>
            <a:r>
              <a:rPr lang="en-US" dirty="0" err="1" smtClean="0"/>
              <a:t>msg_dfs_off</a:t>
            </a:r>
            <a:r>
              <a:rPr lang="en-US" dirty="0" smtClean="0"/>
              <a:t> (system cal. not included)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82" y="2803710"/>
            <a:ext cx="7844118" cy="40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line in 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obtain MSG in ALT, we transform </a:t>
            </a:r>
            <a:r>
              <a:rPr lang="en-US" dirty="0" err="1" smtClean="0"/>
              <a:t>init_resp_front</a:t>
            </a:r>
            <a:r>
              <a:rPr lang="en-US" dirty="0" smtClean="0"/>
              <a:t> to frequency domain and included the system and production calibrations (or just take </a:t>
            </a:r>
            <a:r>
              <a:rPr lang="en-US" dirty="0" err="1" smtClean="0"/>
              <a:t>msg_dfs_off</a:t>
            </a:r>
            <a:r>
              <a:rPr lang="en-US" dirty="0" smtClean="0"/>
              <a:t> + calibration =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case of dual mic, it is the worse case between front and rear curves that determines </a:t>
            </a:r>
            <a:r>
              <a:rPr lang="en-US" dirty="0" err="1" smtClean="0"/>
              <a:t>msg</a:t>
            </a:r>
            <a:r>
              <a:rPr lang="en-US" dirty="0" smtClean="0"/>
              <a:t> for each frequency.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FOG50 &amp; OPL, combine them -&gt; </a:t>
            </a:r>
            <a:r>
              <a:rPr lang="en-US" dirty="0" err="1" smtClean="0"/>
              <a:t>MSG_opl</a:t>
            </a:r>
            <a:r>
              <a:rPr lang="en-US" dirty="0" smtClean="0"/>
              <a:t> = FOG - OPL</a:t>
            </a:r>
          </a:p>
          <a:p>
            <a:r>
              <a:rPr lang="en-US" dirty="0" smtClean="0"/>
              <a:t>Measure the gain when setting is 0 -&gt; MSG_ALT = </a:t>
            </a:r>
            <a:r>
              <a:rPr lang="en-US" dirty="0" err="1" smtClean="0"/>
              <a:t>msg</a:t>
            </a:r>
            <a:r>
              <a:rPr lang="en-US" dirty="0" smtClean="0"/>
              <a:t> + gain0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 smtClean="0"/>
              <a:t>msg</a:t>
            </a:r>
            <a:r>
              <a:rPr lang="en-US" dirty="0" smtClean="0"/>
              <a:t> is not equal to the MSG_OPL, because H bridge is not included. </a:t>
            </a:r>
            <a:r>
              <a:rPr lang="en-US" dirty="0" err="1" smtClean="0"/>
              <a:t>Msg</a:t>
            </a:r>
            <a:r>
              <a:rPr lang="en-US" dirty="0" smtClean="0"/>
              <a:t> here is the maximum gain setting we can set in HI</a:t>
            </a:r>
          </a:p>
          <a:p>
            <a:r>
              <a:rPr lang="en-US" dirty="0" smtClean="0"/>
              <a:t>Compare two MSG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2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29" y="726141"/>
            <a:ext cx="7854142" cy="5890606"/>
          </a:xfrm>
        </p:spPr>
      </p:pic>
    </p:spTree>
    <p:extLst>
      <p:ext uri="{BB962C8B-B14F-4D97-AF65-F5344CB8AC3E}">
        <p14:creationId xmlns:p14="http://schemas.microsoft.com/office/powerpoint/2010/main" val="13065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48" y="1027906"/>
            <a:ext cx="5780952" cy="4351338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922"/>
            <a:ext cx="630218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DFS -&gt; MSG</vt:lpstr>
      <vt:lpstr>PowerPoint Presentation</vt:lpstr>
      <vt:lpstr>Impulse response</vt:lpstr>
      <vt:lpstr>PowerPoint Presentation</vt:lpstr>
      <vt:lpstr>Red line in ALT</vt:lpstr>
      <vt:lpstr>Validate</vt:lpstr>
      <vt:lpstr>PowerPoint Presentation</vt:lpstr>
      <vt:lpstr>PowerPoint Presentation</vt:lpstr>
    </vt:vector>
  </TitlesOfParts>
  <Company>GN ReSound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 -&gt; MSG</dc:title>
  <dc:creator>Chen, Chandler</dc:creator>
  <cp:lastModifiedBy>Chen, Chandler</cp:lastModifiedBy>
  <cp:revision>8</cp:revision>
  <dcterms:created xsi:type="dcterms:W3CDTF">2018-01-11T01:07:59Z</dcterms:created>
  <dcterms:modified xsi:type="dcterms:W3CDTF">2018-01-11T01:58:21Z</dcterms:modified>
</cp:coreProperties>
</file>