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08" autoAdjust="0"/>
  </p:normalViewPr>
  <p:slideViewPr>
    <p:cSldViewPr snapToGrid="0">
      <p:cViewPr varScale="1">
        <p:scale>
          <a:sx n="92" d="100"/>
          <a:sy n="92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9A782-DA4B-4A64-8C01-54790E852224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80984-98DD-4C6F-9BA2-5CA010A6C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1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PB will make the deviation,</a:t>
            </a:r>
            <a:r>
              <a:rPr lang="en-US" baseline="0" dirty="0" smtClean="0"/>
              <a:t> it can be improved by mechanic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80984-98DD-4C6F-9BA2-5CA010A6C1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 translated the jig</a:t>
            </a:r>
            <a:r>
              <a:rPr lang="en-US" baseline="0" dirty="0" smtClean="0"/>
              <a:t> each test in one same chamber, it seems the peak will shift once the jig is moved, even just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80984-98DD-4C6F-9BA2-5CA010A6C1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7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we think</a:t>
            </a:r>
            <a:r>
              <a:rPr lang="en-US" b="1" baseline="0" dirty="0" smtClean="0"/>
              <a:t> it is not just caused by the jig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80984-98DD-4C6F-9BA2-5CA010A6C1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0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different</a:t>
            </a:r>
            <a:r>
              <a:rPr lang="en-US" baseline="0" dirty="0" smtClean="0"/>
              <a:t> jig and coupler groups, the more star, the better performance of deviation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80984-98DD-4C6F-9BA2-5CA010A6C1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86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r>
              <a:rPr lang="en-US" baseline="0" dirty="0" smtClean="0"/>
              <a:t> the deviation of this group j1 + c1</a:t>
            </a:r>
          </a:p>
          <a:p>
            <a:r>
              <a:rPr lang="en-US" baseline="0" dirty="0" smtClean="0"/>
              <a:t>Reinsert 3 times, but carefully, the deviation will be smaller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Insert casually, </a:t>
            </a:r>
            <a:r>
              <a:rPr lang="en-US" b="1" baseline="0" dirty="0" smtClean="0"/>
              <a:t>or push the coupler down to touch the holder, or rotate the coupler,</a:t>
            </a:r>
            <a:r>
              <a:rPr lang="en-US" baseline="0" dirty="0" smtClean="0"/>
              <a:t> </a:t>
            </a:r>
            <a:r>
              <a:rPr lang="en-US" baseline="0" dirty="0" smtClean="0"/>
              <a:t>the deviation will be go bad.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But, no matter what you do , I can reinsert it hard to make it recover to be 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80984-98DD-4C6F-9BA2-5CA010A6C1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8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6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6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4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5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0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7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9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4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5ABF7-EADF-4BFB-9C60-A6881D8C75E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433F-FDA4-4DE8-9DE6-562D41F7C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Investigate RHI issue in production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Logan &amp; Chandler</a:t>
            </a:r>
          </a:p>
          <a:p>
            <a:r>
              <a:rPr lang="en-US" dirty="0" smtClean="0"/>
              <a:t>2017.11.30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 = f(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HI, </a:t>
            </a:r>
            <a:r>
              <a:rPr lang="en-US" strike="sngStrike" dirty="0" err="1" smtClean="0"/>
              <a:t>jig+rec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coupler+rub</a:t>
            </a:r>
            <a:r>
              <a:rPr lang="en-US" strike="sngStrike" dirty="0" smtClean="0"/>
              <a:t>, re-insert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the figure of jig design</a:t>
            </a:r>
          </a:p>
          <a:p>
            <a:r>
              <a:rPr lang="en-US" dirty="0" smtClean="0"/>
              <a:t>Insert the figure of adaptor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01394" y="2957390"/>
            <a:ext cx="2791127" cy="20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msg</a:t>
            </a:r>
            <a:r>
              <a:rPr lang="en-US" dirty="0" smtClean="0"/>
              <a:t> = f(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HI, </a:t>
            </a:r>
            <a:r>
              <a:rPr lang="en-US" dirty="0" err="1" smtClean="0"/>
              <a:t>jig+rec</a:t>
            </a:r>
            <a:r>
              <a:rPr lang="en-US" dirty="0" smtClean="0"/>
              <a:t>, </a:t>
            </a:r>
            <a:r>
              <a:rPr lang="en-US" dirty="0" err="1" smtClean="0"/>
              <a:t>coupler+rub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problems of RHI found right now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 = f( HI, chamber, </a:t>
            </a:r>
            <a:r>
              <a:rPr lang="en-US" dirty="0" err="1" smtClean="0"/>
              <a:t>jig+rec</a:t>
            </a:r>
            <a:r>
              <a:rPr lang="en-US" dirty="0" smtClean="0"/>
              <a:t>, </a:t>
            </a:r>
            <a:r>
              <a:rPr lang="en-US" dirty="0" err="1" smtClean="0"/>
              <a:t>coupler+rub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jig+rec</a:t>
            </a:r>
            <a:endParaRPr lang="en-US" dirty="0" smtClean="0"/>
          </a:p>
          <a:p>
            <a:r>
              <a:rPr lang="en-US" dirty="0" err="1" smtClean="0"/>
              <a:t>coupler+rub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" y="365125"/>
            <a:ext cx="11958918" cy="1325563"/>
          </a:xfrm>
        </p:spPr>
        <p:txBody>
          <a:bodyPr/>
          <a:lstStyle/>
          <a:p>
            <a:r>
              <a:rPr lang="en-US" dirty="0" smtClean="0"/>
              <a:t>deviation</a:t>
            </a:r>
            <a:r>
              <a:rPr lang="en-US" dirty="0" smtClean="0"/>
              <a:t> = f( HI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chamber,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jig+rec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coupler+rub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test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100-00000104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7521" y="2229653"/>
            <a:ext cx="7636958" cy="448491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1315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 = f( HI,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chamber,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jig+rec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coupler+rub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300-0000060C00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5183187" y="1814937"/>
            <a:ext cx="6971879" cy="363560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HI:PB, either short or long, will shift the results in two status.</a:t>
            </a:r>
          </a:p>
          <a:p>
            <a:endParaRPr lang="en-US" sz="2000" dirty="0" smtClean="0"/>
          </a:p>
          <a:p>
            <a:r>
              <a:rPr lang="en-US" sz="2000" dirty="0" smtClean="0"/>
              <a:t>Make a requirement with ME to make sure this is under control.</a:t>
            </a:r>
          </a:p>
        </p:txBody>
      </p:sp>
    </p:spTree>
    <p:extLst>
      <p:ext uri="{BB962C8B-B14F-4D97-AF65-F5344CB8AC3E}">
        <p14:creationId xmlns:p14="http://schemas.microsoft.com/office/powerpoint/2010/main" val="120104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 = f(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HI, </a:t>
            </a:r>
            <a:r>
              <a:rPr lang="en-US" dirty="0" smtClean="0"/>
              <a:t>chamber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jig+rec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coupler+rub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392D80CA-A82E-495C-B12B-384CF9182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0130" y="2164839"/>
            <a:ext cx="8651740" cy="4351338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0" y="1681163"/>
            <a:ext cx="5157788" cy="823912"/>
          </a:xfrm>
        </p:spPr>
        <p:txBody>
          <a:bodyPr/>
          <a:lstStyle/>
          <a:p>
            <a:r>
              <a:rPr lang="en-US" dirty="0" smtClean="0"/>
              <a:t>Switch 3 chambers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3601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deviation = f( HI, </a:t>
            </a:r>
            <a:r>
              <a:rPr lang="en-US" strike="sngStrike" dirty="0" smtClean="0"/>
              <a:t>chamber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jig+rec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coupler+rub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4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 = f(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HI, </a:t>
            </a:r>
            <a:r>
              <a:rPr lang="en-US" dirty="0" err="1" smtClean="0"/>
              <a:t>jig+rec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coupler+rub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B445EB5C-C466-490E-BEE4-234B157A769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42" y="1702480"/>
            <a:ext cx="4580964" cy="454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9DAE9C1C-CEC4-4DBB-954F-55638F8586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706" y="1690688"/>
            <a:ext cx="4580964" cy="454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90035" y="660794"/>
            <a:ext cx="2967788" cy="22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2" y="161364"/>
            <a:ext cx="4993340" cy="1483657"/>
          </a:xfrm>
        </p:spPr>
        <p:txBody>
          <a:bodyPr/>
          <a:lstStyle/>
          <a:p>
            <a:r>
              <a:rPr lang="en-US" dirty="0" smtClean="0"/>
              <a:t>deviation = f(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HI, </a:t>
            </a:r>
            <a:r>
              <a:rPr lang="en-US" dirty="0" err="1" smtClean="0"/>
              <a:t>jig+rec</a:t>
            </a:r>
            <a:r>
              <a:rPr lang="en-US" dirty="0" smtClean="0"/>
              <a:t>, </a:t>
            </a:r>
            <a:r>
              <a:rPr lang="en-US" dirty="0" err="1" smtClean="0"/>
              <a:t>coupler+rub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half" idx="2"/>
          </p:nvPr>
        </p:nvSpPr>
        <p:spPr>
          <a:xfrm>
            <a:off x="839788" y="2156013"/>
            <a:ext cx="3932237" cy="4179141"/>
          </a:xfrm>
        </p:spPr>
        <p:txBody>
          <a:bodyPr/>
          <a:lstStyle/>
          <a:p>
            <a:r>
              <a:rPr lang="en-US" dirty="0" smtClean="0"/>
              <a:t>reinsert the coupler can make deviation</a:t>
            </a:r>
          </a:p>
          <a:p>
            <a:r>
              <a:rPr lang="en-US" dirty="0" smtClean="0"/>
              <a:t>J0+C1: **</a:t>
            </a:r>
          </a:p>
          <a:p>
            <a:r>
              <a:rPr lang="en-US" b="1" dirty="0" smtClean="0"/>
              <a:t>J0+C2: </a:t>
            </a:r>
            <a:r>
              <a:rPr lang="en-US" dirty="0" smtClean="0"/>
              <a:t>****</a:t>
            </a:r>
          </a:p>
          <a:p>
            <a:r>
              <a:rPr lang="en-US" dirty="0" smtClean="0"/>
              <a:t>J0+C3: ***</a:t>
            </a:r>
          </a:p>
          <a:p>
            <a:r>
              <a:rPr lang="en-US" dirty="0" smtClean="0"/>
              <a:t>J1+C1: *</a:t>
            </a:r>
          </a:p>
          <a:p>
            <a:r>
              <a:rPr lang="en-US" dirty="0" smtClean="0"/>
              <a:t>J1+C2: *</a:t>
            </a:r>
          </a:p>
          <a:p>
            <a:r>
              <a:rPr lang="en-US" dirty="0" smtClean="0"/>
              <a:t>J1+C3: **</a:t>
            </a:r>
          </a:p>
          <a:p>
            <a:r>
              <a:rPr lang="en-US" dirty="0" smtClean="0"/>
              <a:t>Performance is better in jig0 whatever coupler</a:t>
            </a:r>
          </a:p>
          <a:p>
            <a:r>
              <a:rPr lang="en-US" b="1" dirty="0" smtClean="0"/>
              <a:t>we can still find a good group, so maybe it can be avoid by a good jig and coupler.</a:t>
            </a:r>
            <a:endParaRPr lang="en-US" b="1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D797F995-A747-42DB-A142-4B3D0A8AD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130" y="92368"/>
            <a:ext cx="6875929" cy="34745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1C7BD193-CDAF-4A88-A1FE-73D6A9653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131" y="3528081"/>
            <a:ext cx="6875928" cy="332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95764" cy="1325563"/>
          </a:xfrm>
        </p:spPr>
        <p:txBody>
          <a:bodyPr/>
          <a:lstStyle/>
          <a:p>
            <a:r>
              <a:rPr lang="en-US" dirty="0" smtClean="0"/>
              <a:t>deviation = f(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HI,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jig+rec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coupler+rub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re-insert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1C7BD193-CDAF-4A88-A1FE-73D6A9653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036" y="2337973"/>
            <a:ext cx="6875928" cy="3326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8583B339-F18C-47EE-AD59-F4976745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72" y="2154565"/>
            <a:ext cx="6107611" cy="408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F3BCF58F-83F5-4DAE-A8D3-99F3D53D5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747" y="2221430"/>
            <a:ext cx="5840891" cy="39739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6332EB38-9912-4CDA-8D4E-D3F7FBB244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666" y="172011"/>
            <a:ext cx="1502587" cy="20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366</Words>
  <Application>Microsoft Office PowerPoint</Application>
  <PresentationFormat>Widescreen</PresentationFormat>
  <Paragraphs>47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Investigate RHI issue in production</vt:lpstr>
      <vt:lpstr>The problems of RHI found right now</vt:lpstr>
      <vt:lpstr>deviation = f( HI, chamber, jig+rec, coupler+rub)</vt:lpstr>
      <vt:lpstr>deviation = f( HI, chamber, jig+rec, coupler+rub)</vt:lpstr>
      <vt:lpstr>deviation = f( HI, chamber, jig+rec, coupler+rub)</vt:lpstr>
      <vt:lpstr>deviation = f( HI, chamber, jig+rec, coupler+rub)</vt:lpstr>
      <vt:lpstr>deviation = f( HI, jig+rec, coupler+rub)</vt:lpstr>
      <vt:lpstr>deviation = f( HI, jig+rec, coupler+rub)</vt:lpstr>
      <vt:lpstr>deviation = f( HI, jig+rec, coupler+rub, re-insert)</vt:lpstr>
      <vt:lpstr>deviation = f( HI, jig+rec, coupler+rub, re-insert)</vt:lpstr>
      <vt:lpstr>msg = f( HI, jig+rec, coupler+rub)</vt:lpstr>
    </vt:vector>
  </TitlesOfParts>
  <Company>GN ReSound A/S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RHI issue with production</dc:title>
  <dc:creator>Chen, Chandler</dc:creator>
  <cp:lastModifiedBy>Chen, Chandler</cp:lastModifiedBy>
  <cp:revision>53</cp:revision>
  <dcterms:created xsi:type="dcterms:W3CDTF">2017-11-30T00:45:23Z</dcterms:created>
  <dcterms:modified xsi:type="dcterms:W3CDTF">2017-11-30T04:30:35Z</dcterms:modified>
</cp:coreProperties>
</file>