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5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C058-5FB5-498B-B1C1-4A889900658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176E-A9F7-4AB3-8629-C93B6CF7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Stability </a:t>
            </a:r>
            <a:r>
              <a:rPr lang="en-US" dirty="0"/>
              <a:t>FEA </a:t>
            </a:r>
            <a:r>
              <a:rPr lang="en-US" dirty="0" smtClean="0"/>
              <a:t>modelling</a:t>
            </a:r>
            <a:r>
              <a:rPr lang="en-US" dirty="0"/>
              <a:t/>
            </a:r>
            <a:br>
              <a:rPr lang="en-US" dirty="0"/>
            </a:br>
            <a:r>
              <a:rPr lang="en-US" sz="4900" dirty="0" smtClean="0"/>
              <a:t>- Silverado2 </a:t>
            </a:r>
            <a:r>
              <a:rPr lang="en-US" sz="4900" dirty="0" smtClean="0"/>
              <a:t>BTE13 F4 RDL/GR and F3 RDL </a:t>
            </a:r>
            <a:r>
              <a:rPr lang="en-US" sz="4900" dirty="0" smtClean="0"/>
              <a:t>with/without Frame </a:t>
            </a:r>
            <a:r>
              <a:rPr lang="en-US" sz="4900" dirty="0" smtClean="0"/>
              <a:t>O</a:t>
            </a:r>
            <a:r>
              <a:rPr lang="en-US" sz="4900" dirty="0" smtClean="0"/>
              <a:t>pen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 Luan</a:t>
            </a:r>
          </a:p>
          <a:p>
            <a:r>
              <a:rPr lang="en-US" dirty="0" smtClean="0"/>
              <a:t>July </a:t>
            </a:r>
            <a:r>
              <a:rPr lang="en-US" dirty="0" smtClean="0"/>
              <a:t>31</a:t>
            </a:r>
            <a:r>
              <a:rPr lang="en-US" baseline="30000" dirty="0" smtClean="0"/>
              <a:t>st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Silverado 2 BTE13 F4 RDL, F4 </a:t>
            </a:r>
            <a:r>
              <a:rPr lang="en-US" dirty="0"/>
              <a:t>GR, F3 RDL </a:t>
            </a:r>
            <a:r>
              <a:rPr lang="en-US" dirty="0" smtClean="0"/>
              <a:t>and F3 RDL </a:t>
            </a:r>
            <a:r>
              <a:rPr lang="en-US" dirty="0" smtClean="0"/>
              <a:t>with Frame Open form </a:t>
            </a:r>
            <a:r>
              <a:rPr lang="en-US" dirty="0" smtClean="0"/>
              <a:t>factors are modelled in Abaqus for stability</a:t>
            </a:r>
          </a:p>
          <a:p>
            <a:r>
              <a:rPr lang="en-US" dirty="0" smtClean="0"/>
              <a:t>Results are compared together with Berlin70 (hard mounted RDL) for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Abaqus stability models of F4 RDL/GR, F3 RDL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0675" y="1258152"/>
            <a:ext cx="2314896" cy="2135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1" y="1510393"/>
            <a:ext cx="7844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F4 RDL, F4 </a:t>
            </a:r>
            <a:r>
              <a:rPr lang="en-US" sz="2000" dirty="0" smtClean="0"/>
              <a:t>GR, F3 RDL </a:t>
            </a:r>
            <a:r>
              <a:rPr lang="en-US" sz="2000" dirty="0" smtClean="0"/>
              <a:t>and F3 RDL </a:t>
            </a:r>
            <a:r>
              <a:rPr lang="en-US" sz="2000" dirty="0" smtClean="0"/>
              <a:t>Frame Open stability </a:t>
            </a:r>
            <a:r>
              <a:rPr lang="en-US" sz="2000" dirty="0" smtClean="0"/>
              <a:t>models have been made in Abaqus. The components’ geometry are simplified for simulation purpose. The contacts between components are solid. Receiver vibration and acoustic output are applied in the model; the sound pressure at microphones’ membrane, and the microphones’ housing vibration are obtained. 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3850"/>
            <a:ext cx="10201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MSG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9718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obtained sound pressure at microphones are combined with microphones’ housing vibration to give the equivalent SPL at mic.</a:t>
            </a:r>
          </a:p>
          <a:p>
            <a:r>
              <a:rPr lang="en-US" dirty="0" smtClean="0"/>
              <a:t>The MSG is calculated by subtracting mic. equivalent SPL from coupler pressure.</a:t>
            </a:r>
          </a:p>
          <a:p>
            <a:r>
              <a:rPr lang="en-US" dirty="0" smtClean="0"/>
              <a:t>The obtained MSG of all 3 form factors are not worse than Berlin70 hard mounted RDL. It indicates that they can all pass the stability test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419232"/>
            <a:ext cx="7312516" cy="49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MSG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1012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form factors are not worse than the reference, Berlin70 with RLD hard mounted.</a:t>
            </a:r>
          </a:p>
          <a:p>
            <a:r>
              <a:rPr lang="en-US" dirty="0" smtClean="0"/>
              <a:t>F3 RDL and F4 GR give equally the best MSG, but the GR is rotated, which makes the HI fatter.</a:t>
            </a:r>
          </a:p>
          <a:p>
            <a:r>
              <a:rPr lang="en-US" dirty="0" smtClean="0"/>
              <a:t>F4 RDL gives MSG 1-3dB worse than the mentioned two good ones.</a:t>
            </a:r>
          </a:p>
          <a:p>
            <a:r>
              <a:rPr lang="en-US" dirty="0" smtClean="0"/>
              <a:t>F3 </a:t>
            </a:r>
            <a:r>
              <a:rPr lang="en-US" dirty="0"/>
              <a:t>RDL </a:t>
            </a:r>
            <a:r>
              <a:rPr lang="en-US" dirty="0" smtClean="0"/>
              <a:t>with Frame Open gives </a:t>
            </a:r>
            <a:r>
              <a:rPr lang="en-US" dirty="0"/>
              <a:t>MSG </a:t>
            </a:r>
            <a:r>
              <a:rPr lang="en-US" dirty="0" smtClean="0"/>
              <a:t>1-4dB </a:t>
            </a:r>
            <a:r>
              <a:rPr lang="en-US" dirty="0"/>
              <a:t>worse than the mentioned two.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82" y="1426129"/>
            <a:ext cx="7106126" cy="48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Silverado 2 BTE13 F4 RDL, F4 </a:t>
            </a:r>
            <a:r>
              <a:rPr lang="en-US" dirty="0" smtClean="0"/>
              <a:t>GR, F3 RDL </a:t>
            </a:r>
            <a:r>
              <a:rPr lang="en-US" dirty="0" smtClean="0"/>
              <a:t>and F3 </a:t>
            </a:r>
            <a:r>
              <a:rPr lang="en-US" dirty="0" smtClean="0"/>
              <a:t>RDL with Frame Open </a:t>
            </a:r>
            <a:r>
              <a:rPr lang="en-US" dirty="0" smtClean="0"/>
              <a:t>stability models showed MSG not worse than </a:t>
            </a:r>
            <a:r>
              <a:rPr lang="en-US" dirty="0" smtClean="0"/>
              <a:t>Berlin70 with RDL </a:t>
            </a:r>
            <a:r>
              <a:rPr lang="en-US" dirty="0" smtClean="0"/>
              <a:t>hard </a:t>
            </a:r>
            <a:r>
              <a:rPr lang="en-US" dirty="0" smtClean="0"/>
              <a:t>mounted, </a:t>
            </a:r>
            <a:r>
              <a:rPr lang="en-US" dirty="0" smtClean="0"/>
              <a:t>which has passed the stability test. According to this, all of the </a:t>
            </a:r>
            <a:r>
              <a:rPr lang="en-US" dirty="0" smtClean="0"/>
              <a:t>mentioned </a:t>
            </a:r>
            <a:r>
              <a:rPr lang="en-US" dirty="0" smtClean="0"/>
              <a:t>form </a:t>
            </a:r>
            <a:r>
              <a:rPr lang="en-US" dirty="0" smtClean="0"/>
              <a:t>factors can </a:t>
            </a:r>
            <a:r>
              <a:rPr lang="en-US" dirty="0" smtClean="0"/>
              <a:t>pass the </a:t>
            </a:r>
            <a:r>
              <a:rPr lang="en-US" dirty="0" smtClean="0"/>
              <a:t>stability test.</a:t>
            </a:r>
          </a:p>
          <a:p>
            <a:r>
              <a:rPr lang="en-US" dirty="0" smtClean="0"/>
              <a:t>F3 RDL </a:t>
            </a:r>
            <a:r>
              <a:rPr lang="en-US" dirty="0" smtClean="0"/>
              <a:t>and F4 GR give equally the best MSG</a:t>
            </a:r>
            <a:r>
              <a:rPr lang="en-US" dirty="0"/>
              <a:t>, but the </a:t>
            </a:r>
            <a:r>
              <a:rPr lang="en-US" dirty="0" smtClean="0"/>
              <a:t>GR is rotated, which </a:t>
            </a:r>
            <a:r>
              <a:rPr lang="en-US" dirty="0"/>
              <a:t>makes the HI </a:t>
            </a:r>
            <a:r>
              <a:rPr lang="en-US" dirty="0" smtClean="0"/>
              <a:t>fatter.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1 – Berlin70 hard mounted RDL MSG (Abaqus vs Measurement)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687" y="1825625"/>
            <a:ext cx="58006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2 – Simulated coupler pressure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74" y="1553694"/>
            <a:ext cx="6726625" cy="50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354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Stability FEA modelling - Silverado2 BTE13 F4 RDL/GR and F3 RDL with/without Frame Open</vt:lpstr>
      <vt:lpstr>Abstract</vt:lpstr>
      <vt:lpstr>Abaqus stability models of F4 RDL/GR, F3 RDL</vt:lpstr>
      <vt:lpstr>Simulated MSG comparison</vt:lpstr>
      <vt:lpstr>Simulated MSG comparison</vt:lpstr>
      <vt:lpstr>Summarization</vt:lpstr>
      <vt:lpstr>Appendix 1 – Berlin70 hard mounted RDL MSG (Abaqus vs Measurement)</vt:lpstr>
      <vt:lpstr>Appendix 2 – Simulated coupler pressure</vt:lpstr>
    </vt:vector>
  </TitlesOfParts>
  <Company>GN ReSound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Silverado 2 BTE13 F4 stability FEA modelling</dc:title>
  <dc:creator>Luan, Yu</dc:creator>
  <cp:lastModifiedBy>Luan, Yu</cp:lastModifiedBy>
  <cp:revision>24</cp:revision>
  <dcterms:created xsi:type="dcterms:W3CDTF">2017-06-27T08:34:51Z</dcterms:created>
  <dcterms:modified xsi:type="dcterms:W3CDTF">2017-07-31T13:08:34Z</dcterms:modified>
</cp:coreProperties>
</file>