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00F8-31C9-4638-9D12-CA93764BEF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01C7-4E01-4D22-B3B1-2687A272E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temporal-frequency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Chandler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2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Time-frequency analyze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655"/>
            <a:ext cx="5181600" cy="388727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55"/>
            <a:ext cx="5181600" cy="3887278"/>
          </a:xfrm>
        </p:spPr>
      </p:pic>
    </p:spTree>
    <p:extLst>
      <p:ext uri="{BB962C8B-B14F-4D97-AF65-F5344CB8AC3E}">
        <p14:creationId xmlns:p14="http://schemas.microsoft.com/office/powerpoint/2010/main" val="138184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3" y="1825625"/>
            <a:ext cx="5800174" cy="4351338"/>
          </a:xfrm>
        </p:spPr>
      </p:pic>
    </p:spTree>
    <p:extLst>
      <p:ext uri="{BB962C8B-B14F-4D97-AF65-F5344CB8AC3E}">
        <p14:creationId xmlns:p14="http://schemas.microsoft.com/office/powerpoint/2010/main" val="139049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Signal with single frequency(2KHz) noise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655"/>
            <a:ext cx="5181600" cy="388727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55"/>
            <a:ext cx="5181600" cy="3887278"/>
          </a:xfrm>
        </p:spPr>
      </p:pic>
    </p:spTree>
    <p:extLst>
      <p:ext uri="{BB962C8B-B14F-4D97-AF65-F5344CB8AC3E}">
        <p14:creationId xmlns:p14="http://schemas.microsoft.com/office/powerpoint/2010/main" val="111650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655"/>
            <a:ext cx="5181600" cy="388727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55"/>
            <a:ext cx="5181600" cy="3887278"/>
          </a:xfrm>
        </p:spPr>
      </p:pic>
    </p:spTree>
    <p:extLst>
      <p:ext uri="{BB962C8B-B14F-4D97-AF65-F5344CB8AC3E}">
        <p14:creationId xmlns:p14="http://schemas.microsoft.com/office/powerpoint/2010/main" val="93214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3" y="1825625"/>
            <a:ext cx="5800174" cy="4351338"/>
          </a:xfrm>
        </p:spPr>
      </p:pic>
    </p:spTree>
    <p:extLst>
      <p:ext uri="{BB962C8B-B14F-4D97-AF65-F5344CB8AC3E}">
        <p14:creationId xmlns:p14="http://schemas.microsoft.com/office/powerpoint/2010/main" val="213932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HI kicking noise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path: </a:t>
            </a:r>
          </a:p>
          <a:p>
            <a:pPr lvl="1"/>
            <a:r>
              <a:rPr lang="en-US" dirty="0" smtClean="0"/>
              <a:t>speaker play “BBC news” wav - HI mic - HI receiver – recorder</a:t>
            </a:r>
          </a:p>
          <a:p>
            <a:r>
              <a:rPr lang="en-US" dirty="0" smtClean="0"/>
              <a:t>Temporal-frequency field – compare source wav and recorded wav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0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 output</a:t>
            </a:r>
            <a:br>
              <a:rPr lang="en-US" dirty="0" smtClean="0"/>
            </a:b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1" y="2505075"/>
            <a:ext cx="4911420" cy="36845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84" y="2505075"/>
            <a:ext cx="4911420" cy="3684588"/>
          </a:xfrm>
        </p:spPr>
      </p:pic>
    </p:spTree>
    <p:extLst>
      <p:ext uri="{BB962C8B-B14F-4D97-AF65-F5344CB8AC3E}">
        <p14:creationId xmlns:p14="http://schemas.microsoft.com/office/powerpoint/2010/main" val="336287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84" y="2505075"/>
            <a:ext cx="4911420" cy="36845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1" y="2505075"/>
            <a:ext cx="4911420" cy="3684588"/>
          </a:xfrm>
        </p:spPr>
      </p:pic>
    </p:spTree>
    <p:extLst>
      <p:ext uri="{BB962C8B-B14F-4D97-AF65-F5344CB8AC3E}">
        <p14:creationId xmlns:p14="http://schemas.microsoft.com/office/powerpoint/2010/main" val="347980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3" y="1825625"/>
            <a:ext cx="5800174" cy="4351338"/>
          </a:xfrm>
        </p:spPr>
      </p:pic>
    </p:spTree>
    <p:extLst>
      <p:ext uri="{BB962C8B-B14F-4D97-AF65-F5344CB8AC3E}">
        <p14:creationId xmlns:p14="http://schemas.microsoft.com/office/powerpoint/2010/main" val="38053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10" y="390525"/>
            <a:ext cx="8609579" cy="57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 data two different wav files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3" y="1825625"/>
            <a:ext cx="5800174" cy="4351338"/>
          </a:xfrm>
        </p:spPr>
      </p:pic>
    </p:spTree>
    <p:extLst>
      <p:ext uri="{BB962C8B-B14F-4D97-AF65-F5344CB8AC3E}">
        <p14:creationId xmlns:p14="http://schemas.microsoft.com/office/powerpoint/2010/main" val="7934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3" y="1825625"/>
            <a:ext cx="5800174" cy="4351338"/>
          </a:xfrm>
        </p:spPr>
      </p:pic>
    </p:spTree>
    <p:extLst>
      <p:ext uri="{BB962C8B-B14F-4D97-AF65-F5344CB8AC3E}">
        <p14:creationId xmlns:p14="http://schemas.microsoft.com/office/powerpoint/2010/main" val="196830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1" y="2505075"/>
            <a:ext cx="4911420" cy="36845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84" y="2505075"/>
            <a:ext cx="4911420" cy="3684588"/>
          </a:xfrm>
        </p:spPr>
      </p:pic>
    </p:spTree>
    <p:extLst>
      <p:ext uri="{BB962C8B-B14F-4D97-AF65-F5344CB8AC3E}">
        <p14:creationId xmlns:p14="http://schemas.microsoft.com/office/powerpoint/2010/main" val="248442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Time-frequency analyze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1" y="2505075"/>
            <a:ext cx="4911420" cy="36845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84" y="2505075"/>
            <a:ext cx="4911420" cy="3684588"/>
          </a:xfrm>
        </p:spPr>
      </p:pic>
    </p:spTree>
    <p:extLst>
      <p:ext uri="{BB962C8B-B14F-4D97-AF65-F5344CB8AC3E}">
        <p14:creationId xmlns:p14="http://schemas.microsoft.com/office/powerpoint/2010/main" val="386992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3" y="1825625"/>
            <a:ext cx="5800174" cy="4351338"/>
          </a:xfrm>
        </p:spPr>
      </p:pic>
    </p:spTree>
    <p:extLst>
      <p:ext uri="{BB962C8B-B14F-4D97-AF65-F5344CB8AC3E}">
        <p14:creationId xmlns:p14="http://schemas.microsoft.com/office/powerpoint/2010/main" val="4082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Two same signals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55"/>
            <a:ext cx="5181600" cy="38872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655"/>
            <a:ext cx="5181600" cy="3887278"/>
          </a:xfrm>
        </p:spPr>
      </p:pic>
    </p:spTree>
    <p:extLst>
      <p:ext uri="{BB962C8B-B14F-4D97-AF65-F5344CB8AC3E}">
        <p14:creationId xmlns:p14="http://schemas.microsoft.com/office/powerpoint/2010/main" val="285772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Signal with white noise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655"/>
            <a:ext cx="5181600" cy="388727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55"/>
            <a:ext cx="5181600" cy="3887278"/>
          </a:xfrm>
        </p:spPr>
      </p:pic>
    </p:spTree>
    <p:extLst>
      <p:ext uri="{BB962C8B-B14F-4D97-AF65-F5344CB8AC3E}">
        <p14:creationId xmlns:p14="http://schemas.microsoft.com/office/powerpoint/2010/main" val="36111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83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Signal temporal-frequency</vt:lpstr>
      <vt:lpstr>PowerPoint Presentation</vt:lpstr>
      <vt:lpstr>1. Read data two different wav files</vt:lpstr>
      <vt:lpstr>Frequency field</vt:lpstr>
      <vt:lpstr>PowerPoint Presentation</vt:lpstr>
      <vt:lpstr>Time-frequency analyze</vt:lpstr>
      <vt:lpstr>Difference corr</vt:lpstr>
      <vt:lpstr>2. Two same signals</vt:lpstr>
      <vt:lpstr>3. Signal with white noise</vt:lpstr>
      <vt:lpstr>Time-frequency analyze</vt:lpstr>
      <vt:lpstr>Difference corr</vt:lpstr>
      <vt:lpstr>4. Signal with single frequency(2KHz) noise</vt:lpstr>
      <vt:lpstr>PowerPoint Presentation</vt:lpstr>
      <vt:lpstr>PowerPoint Presentation</vt:lpstr>
      <vt:lpstr>5. HI kicking noise </vt:lpstr>
      <vt:lpstr>HI output source</vt:lpstr>
      <vt:lpstr>PowerPoint Presentation</vt:lpstr>
      <vt:lpstr>PowerPoint Presentation</vt:lpstr>
    </vt:vector>
  </TitlesOfParts>
  <Company>GN ReSound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temporal-frequency</dc:title>
  <dc:creator>Chen, Chandler</dc:creator>
  <cp:lastModifiedBy>Chen, Chandler</cp:lastModifiedBy>
  <cp:revision>14</cp:revision>
  <dcterms:created xsi:type="dcterms:W3CDTF">2017-04-05T02:40:57Z</dcterms:created>
  <dcterms:modified xsi:type="dcterms:W3CDTF">2018-03-01T06:35:33Z</dcterms:modified>
</cp:coreProperties>
</file>