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ED1"/>
    <a:srgbClr val="FBF3D1"/>
    <a:srgbClr val="C5C7BC"/>
    <a:srgbClr val="B6AE9F"/>
    <a:srgbClr val="91C4C3"/>
    <a:srgbClr val="FFF7DD"/>
    <a:srgbClr val="B4DEBD"/>
    <a:srgbClr val="80A1BA"/>
    <a:srgbClr val="FFFFFF"/>
    <a:srgbClr val="80A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21A95-C916-4EB1-B036-969A914B7BE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62AE4-9970-4454-85D6-4B755B4FC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8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C779A-96FF-F625-92DA-EA22BFD184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981D2-D058-385F-3C4A-9F60FD83B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F9DF2-2D0F-D092-989B-63B285D0E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AD08-4123-493D-A4A3-5F84692F884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C20E-2653-965D-C74E-9B0BC4E1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87CE-117C-8704-E058-AF9B3C05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E69B-2BAC-4DE0-BDBC-95E39947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2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4071-6C58-2989-8ED7-FFB78A87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2B488-25E8-EBCE-F61F-2D75171BF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5751-31F6-C7F6-FEB3-E8AFA24DB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AD08-4123-493D-A4A3-5F84692F884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0BA5-78CD-A7B7-CC5E-2E8809CD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D04C4-68F0-B515-5C4C-5A50D83C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E69B-2BAC-4DE0-BDBC-95E39947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7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47E87-EEF1-F53A-9E80-F47C3FDB8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76605-74EC-7FD0-C249-93CF1986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79C6-85EE-A2CB-8714-C8B81F0A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AD08-4123-493D-A4A3-5F84692F884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56B6-FC78-7BC1-B31E-6271B791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F0356-9DE1-961D-1375-3DBAE3A4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E69B-2BAC-4DE0-BDBC-95E39947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4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106B-9E48-56A7-49DB-FEB60D2B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1D577-159D-C87C-F90A-3387643C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1198-84A8-82BB-1285-5A7BACCB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AD08-4123-493D-A4A3-5F84692F884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669EA-80CE-FB96-82B3-D5013D0D0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AC89C-5BA5-8728-A0F9-FC9FC236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E69B-2BAC-4DE0-BDBC-95E39947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F1A63-D9CF-AD07-41CB-73EABC79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E90A-E877-5070-EF33-328CF21D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E22CB-1149-9950-551A-B266B665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AD08-4123-493D-A4A3-5F84692F884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EF659-8F7B-FE15-C49C-784AE201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3843F-34CA-051D-8318-7308BFE2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E69B-2BAC-4DE0-BDBC-95E39947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0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EEC5-B5C0-9A8B-E9A3-378F8203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B370-8DF1-7FD9-AF90-B31FB4031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3F423-5FE2-EE13-7D36-BABC9E9C3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30B5A-B4A7-031D-C99E-E76811B24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AD08-4123-493D-A4A3-5F84692F884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5D17A-2F7C-9C09-312F-FE26DD46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1D93C-405E-4159-15E4-8C224211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E69B-2BAC-4DE0-BDBC-95E39947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1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8A00-07A4-3722-98C4-9F4970FC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F3DFD-BE01-FF61-1F29-45036B9C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F4804-E5A5-4653-A898-6E5B90EC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02DBB7-1192-5F49-2089-A9F9F8DAC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A02FF-B666-2EA5-CA53-AFFEEB646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3BB45-291E-160D-E9BD-9FEEB784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AD08-4123-493D-A4A3-5F84692F884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AC18A-A36A-EC0B-5DF7-F67E5202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58910-ED52-9950-C8E2-E4667F50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E69B-2BAC-4DE0-BDBC-95E39947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6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C39B-58EA-7573-20B8-157CF3C9B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9ED9B-2D4D-71CF-27A5-126E213D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AD08-4123-493D-A4A3-5F84692F884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2B116-F1E5-2B05-D5EF-7365C1C2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2492A-A2DF-A65F-966D-78050264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E69B-2BAC-4DE0-BDBC-95E39947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C2E88-6BED-6724-7CBF-5FAEA6FA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AD08-4123-493D-A4A3-5F84692F884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481C2-66FE-9E70-216A-B168C332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A6A84-6A4D-018D-5932-C85FC2F5D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E69B-2BAC-4DE0-BDBC-95E39947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71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4062-C120-D964-AB8F-0C6F9894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BB515-BA54-8883-5C79-E2C71D74F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59403B-92BB-9884-A803-D35C05509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AC7B5-E66B-E2FD-30CE-066223D70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AD08-4123-493D-A4A3-5F84692F884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A572E-8157-874B-F96C-67E95A8B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4FF43-2A03-987F-F68E-9F43006AD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E69B-2BAC-4DE0-BDBC-95E39947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7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89F5-6149-7404-A0FB-75D6E967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32013-38FE-ECE9-47B5-B7C261367E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37AE5-BC13-CC62-8614-3E479291F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B2BBB-FFAA-7F8B-8D18-43AF8C87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7AD08-4123-493D-A4A3-5F84692F884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8DB91-3280-4FD0-00DD-2B5A2E9A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354A4-D975-048F-2FA6-1F7C72DF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5E69B-2BAC-4DE0-BDBC-95E39947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26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A4DA7-3264-1795-B047-610B7732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86E8C-0C69-790F-7AB4-9D1756E56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A93C1-2517-FE55-D602-B2A079C57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7AD08-4123-493D-A4A3-5F84692F884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329A2-DEC2-5325-9B8C-9D7E285C74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2A6F0-D864-FE16-74D4-8FFE116659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E69B-2BAC-4DE0-BDBC-95E39947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3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C52F80-B054-352B-8EB9-E27864A43BF8}"/>
              </a:ext>
            </a:extLst>
          </p:cNvPr>
          <p:cNvSpPr/>
          <p:nvPr/>
        </p:nvSpPr>
        <p:spPr>
          <a:xfrm>
            <a:off x="0" y="1"/>
            <a:ext cx="12192000" cy="661462"/>
          </a:xfrm>
          <a:prstGeom prst="rect">
            <a:avLst/>
          </a:prstGeom>
          <a:solidFill>
            <a:srgbClr val="B6AE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8C4FE102-BE19-B048-C602-039FF0EDA3A8}"/>
              </a:ext>
            </a:extLst>
          </p:cNvPr>
          <p:cNvSpPr/>
          <p:nvPr/>
        </p:nvSpPr>
        <p:spPr>
          <a:xfrm>
            <a:off x="-10511" y="520428"/>
            <a:ext cx="5059163" cy="1361872"/>
          </a:xfrm>
          <a:prstGeom prst="snip1Rect">
            <a:avLst>
              <a:gd name="adj" fmla="val 45238"/>
            </a:avLst>
          </a:prstGeom>
          <a:solidFill>
            <a:srgbClr val="DED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4B84530C-4B65-333F-D107-8C1BE94609B2}"/>
              </a:ext>
            </a:extLst>
          </p:cNvPr>
          <p:cNvSpPr/>
          <p:nvPr/>
        </p:nvSpPr>
        <p:spPr>
          <a:xfrm>
            <a:off x="-10512" y="575566"/>
            <a:ext cx="4884070" cy="1053417"/>
          </a:xfrm>
          <a:prstGeom prst="snip1Rect">
            <a:avLst>
              <a:gd name="adj" fmla="val 43992"/>
            </a:avLst>
          </a:prstGeom>
          <a:solidFill>
            <a:srgbClr val="C5C7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C7BCDB-8C97-AA0C-BF50-ED21AEBBC3A1}"/>
              </a:ext>
            </a:extLst>
          </p:cNvPr>
          <p:cNvSpPr/>
          <p:nvPr/>
        </p:nvSpPr>
        <p:spPr>
          <a:xfrm>
            <a:off x="-10510" y="794820"/>
            <a:ext cx="6429983" cy="1118681"/>
          </a:xfrm>
          <a:prstGeom prst="rect">
            <a:avLst/>
          </a:prstGeom>
          <a:solidFill>
            <a:srgbClr val="DEDE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1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yazid subhi</dc:creator>
  <cp:lastModifiedBy>yazid subhi</cp:lastModifiedBy>
  <cp:revision>19</cp:revision>
  <dcterms:created xsi:type="dcterms:W3CDTF">2025-10-13T04:22:43Z</dcterms:created>
  <dcterms:modified xsi:type="dcterms:W3CDTF">2025-10-13T10:15:29Z</dcterms:modified>
</cp:coreProperties>
</file>