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304" r:id="rId7"/>
    <p:sldId id="305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A7EA9-729C-4B1E-8FCE-05F932CFD247}">
  <a:tblStyle styleId="{761A7EA9-729C-4B1E-8FCE-05F932CFD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2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90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447639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99554" y="176196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Moodle applications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764841" y="3721607"/>
            <a:ext cx="4297383" cy="123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Group 12 :</a:t>
            </a:r>
            <a:br>
              <a:rPr lang="en-US" sz="2300" dirty="0">
                <a:solidFill>
                  <a:schemeClr val="accent1"/>
                </a:solidFill>
              </a:rPr>
            </a:br>
            <a:r>
              <a:rPr lang="en-US" sz="2300" dirty="0">
                <a:solidFill>
                  <a:schemeClr val="accent1"/>
                </a:solidFill>
              </a:rPr>
              <a:t>M. Hanif </a:t>
            </a:r>
            <a:r>
              <a:rPr lang="en-US" sz="2300" dirty="0" err="1">
                <a:solidFill>
                  <a:schemeClr val="accent1"/>
                </a:solidFill>
              </a:rPr>
              <a:t>Mulyazam</a:t>
            </a:r>
            <a:r>
              <a:rPr lang="en-US" sz="2300" dirty="0"/>
              <a:t> ( 1305220052 )</a:t>
            </a:r>
            <a:endParaRPr lang="en-US"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M. Yazid Hakim ( 1305223027 )</a:t>
            </a:r>
            <a:endParaRPr lang="en-US"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61457" y="177969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61457" y="325376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Contains: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86936" y="192772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Skema Linked List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93171" y="337104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parent &amp; List child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59731" y="192772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43731" y="341339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62921" y="2571750"/>
            <a:ext cx="389735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Skema Linked List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C9FF80-7594-BA05-8193-8FA10389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849" y="414974"/>
            <a:ext cx="3635298" cy="744753"/>
          </a:xfrm>
        </p:spPr>
        <p:txBody>
          <a:bodyPr/>
          <a:lstStyle/>
          <a:p>
            <a:r>
              <a:rPr lang="en-US" sz="2400" dirty="0" err="1"/>
              <a:t>Spesifikasi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:</a:t>
            </a: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59375-4656-82C4-8600-212989A9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208" y="1330014"/>
            <a:ext cx="4746905" cy="23201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yang digunakan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84587" y="1860872"/>
            <a:ext cx="1764900" cy="882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Single Linked List ( parent )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5259568" y="1860872"/>
            <a:ext cx="2069893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 Single Linked List ( child )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5412064" y="295101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Relasi, </a:t>
            </a:r>
            <a:r>
              <a:rPr lang="en" dirty="0"/>
              <a:t>Course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84587" y="2906407"/>
            <a:ext cx="1764900" cy="490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Student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Skema list</a:t>
            </a:r>
            <a:endParaRPr dirty="0"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705446" y="880396"/>
            <a:ext cx="1764900" cy="483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A34FFC1-6414-92FA-173C-83BAD2D34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06" y="3757557"/>
            <a:ext cx="546009" cy="267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F21004F-0AAE-4676-3317-D2FCE59C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445" y="3258500"/>
            <a:ext cx="1424940" cy="3810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104CD24-4332-A85D-3B6D-5FFD2A353F95}"/>
              </a:ext>
            </a:extLst>
          </p:cNvPr>
          <p:cNvSpPr/>
          <p:nvPr/>
        </p:nvSpPr>
        <p:spPr>
          <a:xfrm>
            <a:off x="713056" y="3277868"/>
            <a:ext cx="5033539" cy="777663"/>
          </a:xfrm>
          <a:custGeom>
            <a:avLst/>
            <a:gdLst>
              <a:gd name="connsiteX0" fmla="*/ 7545659 w 7545659"/>
              <a:gd name="connsiteY0" fmla="*/ 743426 h 758295"/>
              <a:gd name="connsiteX1" fmla="*/ 2995961 w 7545659"/>
              <a:gd name="connsiteY1" fmla="*/ 12 h 758295"/>
              <a:gd name="connsiteX2" fmla="*/ 0 w 7545659"/>
              <a:gd name="connsiteY2" fmla="*/ 758295 h 758295"/>
              <a:gd name="connsiteX3" fmla="*/ 0 w 7545659"/>
              <a:gd name="connsiteY3" fmla="*/ 758295 h 75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5659" h="758295">
                <a:moveTo>
                  <a:pt x="7545659" y="743426"/>
                </a:moveTo>
                <a:cubicBezTo>
                  <a:pt x="5899615" y="370480"/>
                  <a:pt x="4253571" y="-2466"/>
                  <a:pt x="2995961" y="12"/>
                </a:cubicBezTo>
                <a:cubicBezTo>
                  <a:pt x="1738351" y="2490"/>
                  <a:pt x="0" y="758295"/>
                  <a:pt x="0" y="758295"/>
                </a:cubicBezTo>
                <a:lnTo>
                  <a:pt x="0" y="75829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723AD-63D6-324B-7357-4A256B4D64BE}"/>
              </a:ext>
            </a:extLst>
          </p:cNvPr>
          <p:cNvSpPr txBox="1"/>
          <p:nvPr/>
        </p:nvSpPr>
        <p:spPr>
          <a:xfrm>
            <a:off x="-1154978" y="2790158"/>
            <a:ext cx="4690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Course</a:t>
            </a:r>
            <a:endParaRPr lang="en-ID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708D4-280E-F6EB-DB95-3C38C4D1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71" y="1494512"/>
            <a:ext cx="8283658" cy="823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4A5BC-A566-A0BD-D0B4-556D65805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5" y="4055531"/>
            <a:ext cx="5464013" cy="289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96811-E2E4-49B6-9C31-0B41F141E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484" y="2944046"/>
            <a:ext cx="1431068" cy="77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67A55-DD34-18BE-895D-678C9B5DF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096" y="2944045"/>
            <a:ext cx="1714649" cy="777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AC757-6853-CB9F-1A01-F16615A30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265" y="626499"/>
            <a:ext cx="1349831" cy="722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AF48E-8D3B-1AEE-C24C-DA98E243E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096" y="608801"/>
            <a:ext cx="1767426" cy="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Skema list</a:t>
            </a:r>
            <a:endParaRPr dirty="0"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705446" y="880396"/>
            <a:ext cx="2424330" cy="483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Relasi antar parent &amp; child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98850-0B1E-EE91-61D7-3B14CA38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8" y="1474696"/>
            <a:ext cx="7365930" cy="2185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091244-D365-2846-109D-E71AD805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8" y="3824916"/>
            <a:ext cx="1775614" cy="87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E7611-FFF9-F2DF-D899-26C6480EE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934" y="3920174"/>
            <a:ext cx="180609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71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Barlow Semi Condensed</vt:lpstr>
      <vt:lpstr>Fjalla One</vt:lpstr>
      <vt:lpstr>Arial</vt:lpstr>
      <vt:lpstr>Barlow Semi Condensed Medium</vt:lpstr>
      <vt:lpstr>Technology Consulting by Slidesgo</vt:lpstr>
      <vt:lpstr>Moodle applications</vt:lpstr>
      <vt:lpstr>Contains:</vt:lpstr>
      <vt:lpstr>Skema Linked List</vt:lpstr>
      <vt:lpstr>PowerPoint Presentation</vt:lpstr>
      <vt:lpstr>List yang digunakan</vt:lpstr>
      <vt:lpstr>Skema list</vt:lpstr>
      <vt:lpstr>Skema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applications</dc:title>
  <cp:lastModifiedBy>yazhaofficial@outlook.com</cp:lastModifiedBy>
  <cp:revision>6</cp:revision>
  <dcterms:modified xsi:type="dcterms:W3CDTF">2024-01-12T06:51:04Z</dcterms:modified>
</cp:coreProperties>
</file>