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B4F83876-2421-4F15-A2BB-039D3919768E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92414B87-7AA7-489D-8939-961CE8B612BE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TÜRKÇE İNGİLİZCE SÖZLÜK UYGULAMASI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ABDULBAKİ ZIRIH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Proje Tanımı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Android işletim sistemi üzerinde çalışacak olan türkçe ingilizce sözlük uygulaması.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PROJEDE KULLANILAN TEKNOLOJİLER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KOTLİN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SQLite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JAVA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XML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Python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YAZILIM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Bir çok dilin aynı projede kullanımı bu projede mevcut.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731520" y="3657600"/>
            <a:ext cx="2364480" cy="237744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3641760" y="3749040"/>
            <a:ext cx="2000880" cy="201168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3"/>
          <a:stretch/>
        </p:blipFill>
        <p:spPr>
          <a:xfrm>
            <a:off x="5823720" y="3749040"/>
            <a:ext cx="3411720" cy="19202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ETKİLEŞİM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Kullanıcının her tuş basışında text’i alıp işlem yapılması.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103120" y="3200400"/>
            <a:ext cx="5638320" cy="129492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Sonuç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3440520" y="1737360"/>
            <a:ext cx="2868840" cy="502920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6492240" y="1737360"/>
            <a:ext cx="2926080" cy="502920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457200" y="1737360"/>
            <a:ext cx="2790360" cy="50292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2020-04-19T13:22:28Z</dcterms:created>
  <dc:creator/>
  <dc:description/>
  <dc:language>en-US</dc:language>
  <cp:lastModifiedBy/>
  <dcterms:modified xsi:type="dcterms:W3CDTF">2020-04-19T16:26:40Z</dcterms:modified>
  <cp:revision>12</cp:revision>
  <dc:subject/>
  <dc:title>Alizarin</dc:title>
</cp:coreProperties>
</file>