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108000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OTEL UYGULAMASI</a:t>
            </a:r>
            <a:br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GÜZEL OTEL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ABDULBAKİ ZIRIH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63960" y="636120"/>
            <a:ext cx="4573800" cy="402732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761920" y="2560320"/>
            <a:ext cx="6382080" cy="478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Uygulama Ekran Görüntüleri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548640" y="1737360"/>
            <a:ext cx="2594160" cy="521208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3566160" y="1737360"/>
            <a:ext cx="2522880" cy="52066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6516360" y="1737360"/>
            <a:ext cx="2594520" cy="52120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57200" y="748440"/>
            <a:ext cx="3026880" cy="601812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3566160" y="731520"/>
            <a:ext cx="2905200" cy="60678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6643800" y="731520"/>
            <a:ext cx="2957400" cy="60678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457200" y="1005840"/>
            <a:ext cx="2921760" cy="603504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3474720" y="1005840"/>
            <a:ext cx="2872800" cy="61632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6463080" y="1005840"/>
            <a:ext cx="3046680" cy="6121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Projenin Geliştirilme Ortamı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XCode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XCode Nedir? Apple tarafından geliştirilen MacOS, IOS gibi işletim sistemlerine yazılım geliştirmek için kullanılan bir IDE’dir.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Swift Nedir?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Swift, Apple tarafından iOS ve OS X platformlarına iOS ve Mac uygulamaları geliştirmek için oluşturulmuş, öğrenilmesi kolay, nesne yönelimli ve güçlü bir dildir.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Projenin Amacı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Uygulama otelin tanıtımını yapması için geliştirilmesi hedeflenmiştir.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Kaynak Kodlarının Ekran Görüntüleri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914400" y="2053800"/>
            <a:ext cx="4205880" cy="400536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5394960" y="2011680"/>
            <a:ext cx="3840480" cy="407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822960" y="548640"/>
            <a:ext cx="4388760" cy="353484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2560320" y="3383280"/>
            <a:ext cx="6705720" cy="358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776520" y="1724040"/>
            <a:ext cx="8001720" cy="46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920240" y="640080"/>
            <a:ext cx="5324760" cy="614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91440" y="1645920"/>
            <a:ext cx="4389120" cy="43200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4754880" y="1645920"/>
            <a:ext cx="514980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2020-04-29T03:17:35Z</dcterms:created>
  <dc:creator/>
  <dc:description/>
  <dc:language>en-US</dc:language>
  <cp:lastModifiedBy/>
  <dcterms:modified xsi:type="dcterms:W3CDTF">2020-04-29T04:13:38Z</dcterms:modified>
  <cp:revision>13</cp:revision>
  <dc:subject/>
  <dc:title>Blueprint Plans</dc:title>
</cp:coreProperties>
</file>